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376" r:id="rId3"/>
    <p:sldId id="429" r:id="rId4"/>
    <p:sldId id="430" r:id="rId5"/>
    <p:sldId id="431" r:id="rId6"/>
    <p:sldId id="452" r:id="rId7"/>
    <p:sldId id="433" r:id="rId8"/>
    <p:sldId id="437" r:id="rId9"/>
    <p:sldId id="438" r:id="rId10"/>
    <p:sldId id="453" r:id="rId11"/>
    <p:sldId id="448" r:id="rId12"/>
    <p:sldId id="442" r:id="rId13"/>
    <p:sldId id="454" r:id="rId14"/>
    <p:sldId id="443" r:id="rId15"/>
    <p:sldId id="450" r:id="rId16"/>
    <p:sldId id="455" r:id="rId17"/>
    <p:sldId id="456" r:id="rId18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8A0C"/>
    <a:srgbClr val="0664C1"/>
    <a:srgbClr val="6E6E6E"/>
    <a:srgbClr val="047CEA"/>
    <a:srgbClr val="DF7F0B"/>
    <a:srgbClr val="F38F18"/>
    <a:srgbClr val="70BF41"/>
    <a:srgbClr val="51A8F9"/>
    <a:srgbClr val="FBE5D6"/>
    <a:srgbClr val="A079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E171933-4619-4E11-9A3F-F7608DF75F80}" styleName="中度样式 1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1EBBBCC-DAD2-459C-BE2E-F6DE35CF9A28}" styleName="深色样式 2 - 强调 3/强调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82" autoAdjust="0"/>
    <p:restoredTop sz="95400" autoAdjust="0"/>
  </p:normalViewPr>
  <p:slideViewPr>
    <p:cSldViewPr snapToGrid="0" snapToObjects="1">
      <p:cViewPr varScale="1">
        <p:scale>
          <a:sx n="79" d="100"/>
          <a:sy n="79" d="100"/>
        </p:scale>
        <p:origin x="240" y="272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362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ata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ata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AD52FC-4BE1-46A4-8E20-83C7D74C59F1}" type="doc">
      <dgm:prSet loTypeId="urn:microsoft.com/office/officeart/2008/layout/LinedLis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A900770-2BF6-41BE-B0E4-ACC29A22CE42}" type="pres">
      <dgm:prSet presAssocID="{09AD52FC-4BE1-46A4-8E20-83C7D74C59F1}" presName="vert0" presStyleCnt="0">
        <dgm:presLayoutVars>
          <dgm:dir/>
          <dgm:animOne val="branch"/>
          <dgm:animLvl val="lvl"/>
        </dgm:presLayoutVars>
      </dgm:prSet>
      <dgm:spPr/>
    </dgm:pt>
  </dgm:ptLst>
  <dgm:cxnLst>
    <dgm:cxn modelId="{08E5A6DD-049A-4C57-9434-6C738FB827F1}" type="presOf" srcId="{09AD52FC-4BE1-46A4-8E20-83C7D74C59F1}" destId="{FA900770-2BF6-41BE-B0E4-ACC29A22CE42}" srcOrd="0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AD52FC-4BE1-46A4-8E20-83C7D74C59F1}" type="doc">
      <dgm:prSet loTypeId="urn:microsoft.com/office/officeart/2008/layout/LinedLis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5BB793-6279-4477-ADED-EA02E2109862}">
      <dgm:prSet phldrT="[文本]" custT="1"/>
      <dgm:spPr/>
      <dgm:t>
        <a:bodyPr/>
        <a:lstStyle/>
        <a:p>
          <a:r>
            <a:rPr lang="en-US" sz="2800" dirty="0" err="1">
              <a:latin typeface="Microsoft YaHei" panose="020B0503020204020204" pitchFamily="34" charset="-122"/>
              <a:ea typeface="Microsoft YaHei" panose="020B0503020204020204" pitchFamily="34" charset="-122"/>
            </a:rPr>
            <a:t>基于并行化层次聚类算法构建层次化的商品分类系统</a:t>
          </a:r>
          <a:endParaRPr lang="en-US" sz="2800" dirty="0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FDA73E71-696F-41C4-BCE5-F62A20F01395}" type="parTrans" cxnId="{EF1E47B1-B36A-4729-9C4F-496880D34406}">
      <dgm:prSet/>
      <dgm:spPr/>
      <dgm:t>
        <a:bodyPr/>
        <a:lstStyle/>
        <a:p>
          <a:endParaRPr lang="en-US"/>
        </a:p>
      </dgm:t>
    </dgm:pt>
    <dgm:pt modelId="{19856E95-79A2-47F3-85D1-84859B794988}" type="sibTrans" cxnId="{EF1E47B1-B36A-4729-9C4F-496880D34406}">
      <dgm:prSet/>
      <dgm:spPr/>
      <dgm:t>
        <a:bodyPr/>
        <a:lstStyle/>
        <a:p>
          <a:endParaRPr lang="en-US"/>
        </a:p>
      </dgm:t>
    </dgm:pt>
    <dgm:pt modelId="{619631F7-9B27-6D4F-912B-7068F25A9580}">
      <dgm:prSet custT="1"/>
      <dgm:spPr/>
      <dgm:t>
        <a:bodyPr/>
        <a:lstStyle/>
        <a:p>
          <a:r>
            <a:rPr lang="zh-CN" altLang="en-US" sz="2400" dirty="0"/>
            <a:t>构建商品网络</a:t>
          </a:r>
        </a:p>
      </dgm:t>
    </dgm:pt>
    <dgm:pt modelId="{2D11AF1C-7960-7443-B1D0-5604425975BD}" type="parTrans" cxnId="{C1790FAC-4498-8046-974A-EDFB6B291675}">
      <dgm:prSet/>
      <dgm:spPr/>
      <dgm:t>
        <a:bodyPr/>
        <a:lstStyle/>
        <a:p>
          <a:endParaRPr lang="zh-CN" altLang="en-US"/>
        </a:p>
      </dgm:t>
    </dgm:pt>
    <dgm:pt modelId="{25C4B525-CFC7-FC49-BA1F-145213237CC6}" type="sibTrans" cxnId="{C1790FAC-4498-8046-974A-EDFB6B291675}">
      <dgm:prSet/>
      <dgm:spPr/>
      <dgm:t>
        <a:bodyPr/>
        <a:lstStyle/>
        <a:p>
          <a:endParaRPr lang="zh-CN" altLang="en-US"/>
        </a:p>
      </dgm:t>
    </dgm:pt>
    <dgm:pt modelId="{1D003A61-4283-AF4D-8CBB-6542B70B615F}">
      <dgm:prSet custT="1"/>
      <dgm:spPr/>
      <dgm:t>
        <a:bodyPr/>
        <a:lstStyle/>
        <a:p>
          <a:r>
            <a:rPr lang="zh-CN" altLang="en-US" sz="2400" dirty="0"/>
            <a:t>基于并行化的层次聚类实现层次的商品分类</a:t>
          </a:r>
        </a:p>
      </dgm:t>
    </dgm:pt>
    <dgm:pt modelId="{7F16EE1A-9079-9940-86F3-28040AF40AA1}" type="parTrans" cxnId="{5EF97C96-9464-0146-AA4F-C7096DB9A6ED}">
      <dgm:prSet/>
      <dgm:spPr/>
      <dgm:t>
        <a:bodyPr/>
        <a:lstStyle/>
        <a:p>
          <a:endParaRPr lang="zh-CN" altLang="en-US"/>
        </a:p>
      </dgm:t>
    </dgm:pt>
    <dgm:pt modelId="{56B3F9BC-4BAF-8846-B9F4-3419C2B65497}" type="sibTrans" cxnId="{5EF97C96-9464-0146-AA4F-C7096DB9A6ED}">
      <dgm:prSet/>
      <dgm:spPr/>
      <dgm:t>
        <a:bodyPr/>
        <a:lstStyle/>
        <a:p>
          <a:endParaRPr lang="zh-CN" altLang="en-US"/>
        </a:p>
      </dgm:t>
    </dgm:pt>
    <dgm:pt modelId="{E6F1BBC6-7DA2-3C42-BE81-42E31473D72B}">
      <dgm:prSet custT="1"/>
      <dgm:spPr/>
      <dgm:t>
        <a:bodyPr/>
        <a:lstStyle/>
        <a:p>
          <a:r>
            <a:rPr lang="zh-CN" altLang="en-US" sz="2400" dirty="0"/>
            <a:t>生成商品分类的文本描述</a:t>
          </a:r>
        </a:p>
      </dgm:t>
    </dgm:pt>
    <dgm:pt modelId="{71D75393-85F3-714A-9BE8-B0C81AB5F2D0}" type="parTrans" cxnId="{AF2F9316-4DA3-F74C-AF1C-C85F76FEEDBF}">
      <dgm:prSet/>
      <dgm:spPr/>
      <dgm:t>
        <a:bodyPr/>
        <a:lstStyle/>
        <a:p>
          <a:endParaRPr lang="zh-CN" altLang="en-US"/>
        </a:p>
      </dgm:t>
    </dgm:pt>
    <dgm:pt modelId="{15BC1B9B-3A46-B248-AB9E-8A6981C7CCF6}" type="sibTrans" cxnId="{AF2F9316-4DA3-F74C-AF1C-C85F76FEEDBF}">
      <dgm:prSet/>
      <dgm:spPr/>
      <dgm:t>
        <a:bodyPr/>
        <a:lstStyle/>
        <a:p>
          <a:endParaRPr lang="zh-CN" altLang="en-US"/>
        </a:p>
      </dgm:t>
    </dgm:pt>
    <dgm:pt modelId="{890788F6-E25E-4F32-AD45-98156A5B9A73}">
      <dgm:prSet phldrT="[文本]" custT="1"/>
      <dgm:spPr/>
      <dgm:t>
        <a:bodyPr/>
        <a:lstStyle/>
        <a:p>
          <a:r>
            <a:rPr lang="en-US" sz="2800" dirty="0">
              <a:latin typeface="Microsoft YaHei" panose="020B0503020204020204" pitchFamily="34" charset="-122"/>
              <a:ea typeface="Microsoft YaHei" panose="020B0503020204020204" pitchFamily="34" charset="-122"/>
            </a:rPr>
            <a:t>SHOAL</a:t>
          </a:r>
          <a:r>
            <a: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rPr>
            <a:t>*</a:t>
          </a:r>
          <a:endParaRPr lang="en-US" sz="2800" dirty="0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2C6897E3-9B98-4804-81F5-D7D074969503}" type="sibTrans" cxnId="{59A60891-A71B-4CF9-9CF6-0B237FFA68C8}">
      <dgm:prSet/>
      <dgm:spPr/>
      <dgm:t>
        <a:bodyPr/>
        <a:lstStyle/>
        <a:p>
          <a:endParaRPr lang="en-US"/>
        </a:p>
      </dgm:t>
    </dgm:pt>
    <dgm:pt modelId="{692C82FA-A483-485C-84A3-B24ABFE99CA1}" type="parTrans" cxnId="{59A60891-A71B-4CF9-9CF6-0B237FFA68C8}">
      <dgm:prSet/>
      <dgm:spPr/>
      <dgm:t>
        <a:bodyPr/>
        <a:lstStyle/>
        <a:p>
          <a:endParaRPr lang="en-US"/>
        </a:p>
      </dgm:t>
    </dgm:pt>
    <dgm:pt modelId="{FA900770-2BF6-41BE-B0E4-ACC29A22CE42}" type="pres">
      <dgm:prSet presAssocID="{09AD52FC-4BE1-46A4-8E20-83C7D74C59F1}" presName="vert0" presStyleCnt="0">
        <dgm:presLayoutVars>
          <dgm:dir/>
          <dgm:animOne val="branch"/>
          <dgm:animLvl val="lvl"/>
        </dgm:presLayoutVars>
      </dgm:prSet>
      <dgm:spPr/>
    </dgm:pt>
    <dgm:pt modelId="{580A7122-7CF5-4143-AFC3-27F86A68310C}" type="pres">
      <dgm:prSet presAssocID="{890788F6-E25E-4F32-AD45-98156A5B9A73}" presName="thickLine" presStyleLbl="alignNode1" presStyleIdx="0" presStyleCnt="1" custLinFactNeighborY="-48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4186B74-BF04-4933-93F3-29283AA207FC}" type="pres">
      <dgm:prSet presAssocID="{890788F6-E25E-4F32-AD45-98156A5B9A73}" presName="horz1" presStyleCnt="0"/>
      <dgm:spPr/>
    </dgm:pt>
    <dgm:pt modelId="{B5538772-5ECF-4D4D-ACBA-ECA6A0112E9B}" type="pres">
      <dgm:prSet presAssocID="{890788F6-E25E-4F32-AD45-98156A5B9A73}" presName="tx1" presStyleLbl="revTx" presStyleIdx="0" presStyleCnt="5" custScaleX="141855"/>
      <dgm:spPr/>
    </dgm:pt>
    <dgm:pt modelId="{A1B0AAB0-0D4D-4AE3-BD9D-34C10B333FC4}" type="pres">
      <dgm:prSet presAssocID="{890788F6-E25E-4F32-AD45-98156A5B9A73}" presName="vert1" presStyleCnt="0"/>
      <dgm:spPr/>
    </dgm:pt>
    <dgm:pt modelId="{7A7C6B00-3FE7-4596-B040-E60EA4E43C26}" type="pres">
      <dgm:prSet presAssocID="{4D5BB793-6279-4477-ADED-EA02E2109862}" presName="vertSpace2a" presStyleCnt="0"/>
      <dgm:spPr/>
    </dgm:pt>
    <dgm:pt modelId="{E01F36AB-65D0-419E-8866-C7ABE7766E27}" type="pres">
      <dgm:prSet presAssocID="{4D5BB793-6279-4477-ADED-EA02E2109862}" presName="horz2" presStyleCnt="0"/>
      <dgm:spPr/>
    </dgm:pt>
    <dgm:pt modelId="{780A32EA-69D8-4BA4-9599-E62F8D5A5E05}" type="pres">
      <dgm:prSet presAssocID="{4D5BB793-6279-4477-ADED-EA02E2109862}" presName="horzSpace2" presStyleCnt="0"/>
      <dgm:spPr/>
    </dgm:pt>
    <dgm:pt modelId="{D9CB46C3-D107-4C4B-A9A0-0B6BD13D1072}" type="pres">
      <dgm:prSet presAssocID="{4D5BB793-6279-4477-ADED-EA02E2109862}" presName="tx2" presStyleLbl="revTx" presStyleIdx="1" presStyleCnt="5" custScaleX="161933" custScaleY="110215"/>
      <dgm:spPr/>
    </dgm:pt>
    <dgm:pt modelId="{D7585463-8675-4CCD-812D-5A397A3321DC}" type="pres">
      <dgm:prSet presAssocID="{4D5BB793-6279-4477-ADED-EA02E2109862}" presName="vert2" presStyleCnt="0"/>
      <dgm:spPr/>
    </dgm:pt>
    <dgm:pt modelId="{993283A3-957B-4C41-800A-B2F77148416E}" type="pres">
      <dgm:prSet presAssocID="{4D5BB793-6279-4477-ADED-EA02E2109862}" presName="thinLine2b" presStyleLbl="callout" presStyleIdx="0" presStyleCnt="4" custFlipVert="0" custSzY="95984" custScaleX="135593" custLinFactY="-113250" custLinFactNeighborX="-35464" custLinFactNeighborY="-200000"/>
      <dgm:spPr>
        <a:ln>
          <a:solidFill>
            <a:schemeClr val="bg1"/>
          </a:solidFill>
        </a:ln>
      </dgm:spPr>
    </dgm:pt>
    <dgm:pt modelId="{A984E45D-165E-4250-8B16-D831052B3D49}" type="pres">
      <dgm:prSet presAssocID="{4D5BB793-6279-4477-ADED-EA02E2109862}" presName="vertSpace2b" presStyleCnt="0"/>
      <dgm:spPr/>
    </dgm:pt>
    <dgm:pt modelId="{6063C48D-DF0D-2642-9019-A37A7D4C3913}" type="pres">
      <dgm:prSet presAssocID="{619631F7-9B27-6D4F-912B-7068F25A9580}" presName="horz2" presStyleCnt="0"/>
      <dgm:spPr/>
    </dgm:pt>
    <dgm:pt modelId="{F256331A-F570-F640-BAA4-438E71B350E2}" type="pres">
      <dgm:prSet presAssocID="{619631F7-9B27-6D4F-912B-7068F25A9580}" presName="horzSpace2" presStyleCnt="0"/>
      <dgm:spPr/>
    </dgm:pt>
    <dgm:pt modelId="{B3C9D3B2-BCB0-CE49-8488-9CEC0DFFF3A3}" type="pres">
      <dgm:prSet presAssocID="{619631F7-9B27-6D4F-912B-7068F25A9580}" presName="tx2" presStyleLbl="revTx" presStyleIdx="2" presStyleCnt="5"/>
      <dgm:spPr/>
    </dgm:pt>
    <dgm:pt modelId="{A12A9E6C-655A-F246-8219-96E4F49EE807}" type="pres">
      <dgm:prSet presAssocID="{619631F7-9B27-6D4F-912B-7068F25A9580}" presName="vert2" presStyleCnt="0"/>
      <dgm:spPr/>
    </dgm:pt>
    <dgm:pt modelId="{F2662407-3C23-C147-B260-32434CEC7F93}" type="pres">
      <dgm:prSet presAssocID="{619631F7-9B27-6D4F-912B-7068F25A9580}" presName="thinLine2b" presStyleLbl="callout" presStyleIdx="1" presStyleCnt="4"/>
      <dgm:spPr>
        <a:ln>
          <a:solidFill>
            <a:schemeClr val="bg1"/>
          </a:solidFill>
        </a:ln>
      </dgm:spPr>
    </dgm:pt>
    <dgm:pt modelId="{6C845708-1296-A147-92D0-27A9DB2DF382}" type="pres">
      <dgm:prSet presAssocID="{619631F7-9B27-6D4F-912B-7068F25A9580}" presName="vertSpace2b" presStyleCnt="0"/>
      <dgm:spPr/>
    </dgm:pt>
    <dgm:pt modelId="{43946FF7-69A5-5046-9EAC-6E7120C1AC98}" type="pres">
      <dgm:prSet presAssocID="{1D003A61-4283-AF4D-8CBB-6542B70B615F}" presName="horz2" presStyleCnt="0"/>
      <dgm:spPr/>
    </dgm:pt>
    <dgm:pt modelId="{BECCF77A-0FA6-974B-993D-A745597AC3C9}" type="pres">
      <dgm:prSet presAssocID="{1D003A61-4283-AF4D-8CBB-6542B70B615F}" presName="horzSpace2" presStyleCnt="0"/>
      <dgm:spPr/>
    </dgm:pt>
    <dgm:pt modelId="{EC80E575-229A-7644-A4C0-3982EE6777BB}" type="pres">
      <dgm:prSet presAssocID="{1D003A61-4283-AF4D-8CBB-6542B70B615F}" presName="tx2" presStyleLbl="revTx" presStyleIdx="3" presStyleCnt="5" custScaleX="131237"/>
      <dgm:spPr/>
    </dgm:pt>
    <dgm:pt modelId="{57A17091-5C8B-C341-9EC1-D8D1C2B61EF8}" type="pres">
      <dgm:prSet presAssocID="{1D003A61-4283-AF4D-8CBB-6542B70B615F}" presName="vert2" presStyleCnt="0"/>
      <dgm:spPr/>
    </dgm:pt>
    <dgm:pt modelId="{B2716920-7409-FC4E-B4F8-C6923FD7A28B}" type="pres">
      <dgm:prSet presAssocID="{1D003A61-4283-AF4D-8CBB-6542B70B615F}" presName="thinLine2b" presStyleLbl="callout" presStyleIdx="2" presStyleCnt="4"/>
      <dgm:spPr>
        <a:ln>
          <a:solidFill>
            <a:schemeClr val="bg1"/>
          </a:solidFill>
        </a:ln>
      </dgm:spPr>
    </dgm:pt>
    <dgm:pt modelId="{C595E228-F8D4-1947-A0EC-232E920949C0}" type="pres">
      <dgm:prSet presAssocID="{1D003A61-4283-AF4D-8CBB-6542B70B615F}" presName="vertSpace2b" presStyleCnt="0"/>
      <dgm:spPr/>
    </dgm:pt>
    <dgm:pt modelId="{7E2F4601-962B-7F47-A992-A71450659EF1}" type="pres">
      <dgm:prSet presAssocID="{E6F1BBC6-7DA2-3C42-BE81-42E31473D72B}" presName="horz2" presStyleCnt="0"/>
      <dgm:spPr/>
    </dgm:pt>
    <dgm:pt modelId="{8602976B-27B8-A243-9701-2648F82586E3}" type="pres">
      <dgm:prSet presAssocID="{E6F1BBC6-7DA2-3C42-BE81-42E31473D72B}" presName="horzSpace2" presStyleCnt="0"/>
      <dgm:spPr/>
    </dgm:pt>
    <dgm:pt modelId="{B57C8A0B-B87B-A34D-97AC-F20C31F2D04F}" type="pres">
      <dgm:prSet presAssocID="{E6F1BBC6-7DA2-3C42-BE81-42E31473D72B}" presName="tx2" presStyleLbl="revTx" presStyleIdx="4" presStyleCnt="5"/>
      <dgm:spPr/>
    </dgm:pt>
    <dgm:pt modelId="{732942BD-C55C-874E-922D-E66C4D6A4AAB}" type="pres">
      <dgm:prSet presAssocID="{E6F1BBC6-7DA2-3C42-BE81-42E31473D72B}" presName="vert2" presStyleCnt="0"/>
      <dgm:spPr/>
    </dgm:pt>
    <dgm:pt modelId="{D1E241C6-490F-904D-A942-DCA340752DEE}" type="pres">
      <dgm:prSet presAssocID="{E6F1BBC6-7DA2-3C42-BE81-42E31473D72B}" presName="thinLine2b" presStyleLbl="callout" presStyleIdx="3" presStyleCnt="4"/>
      <dgm:spPr>
        <a:ln>
          <a:solidFill>
            <a:schemeClr val="bg1"/>
          </a:solidFill>
        </a:ln>
      </dgm:spPr>
    </dgm:pt>
    <dgm:pt modelId="{ADC47CBA-6FBE-C740-82BC-543DA38FABDF}" type="pres">
      <dgm:prSet presAssocID="{E6F1BBC6-7DA2-3C42-BE81-42E31473D72B}" presName="vertSpace2b" presStyleCnt="0"/>
      <dgm:spPr/>
    </dgm:pt>
  </dgm:ptLst>
  <dgm:cxnLst>
    <dgm:cxn modelId="{D2D33F09-B1FD-401C-9764-73F8426077AF}" type="presOf" srcId="{09AD52FC-4BE1-46A4-8E20-83C7D74C59F1}" destId="{FA900770-2BF6-41BE-B0E4-ACC29A22CE42}" srcOrd="0" destOrd="0" presId="urn:microsoft.com/office/officeart/2008/layout/LinedList"/>
    <dgm:cxn modelId="{35055F0F-676E-4094-8C17-C762F9AED5AF}" type="presOf" srcId="{890788F6-E25E-4F32-AD45-98156A5B9A73}" destId="{B5538772-5ECF-4D4D-ACBA-ECA6A0112E9B}" srcOrd="0" destOrd="0" presId="urn:microsoft.com/office/officeart/2008/layout/LinedList"/>
    <dgm:cxn modelId="{AF2F9316-4DA3-F74C-AF1C-C85F76FEEDBF}" srcId="{890788F6-E25E-4F32-AD45-98156A5B9A73}" destId="{E6F1BBC6-7DA2-3C42-BE81-42E31473D72B}" srcOrd="3" destOrd="0" parTransId="{71D75393-85F3-714A-9BE8-B0C81AB5F2D0}" sibTransId="{15BC1B9B-3A46-B248-AB9E-8A6981C7CCF6}"/>
    <dgm:cxn modelId="{57D45241-5C6E-4406-B6D7-B9592FFC67CC}" type="presOf" srcId="{4D5BB793-6279-4477-ADED-EA02E2109862}" destId="{D9CB46C3-D107-4C4B-A9A0-0B6BD13D1072}" srcOrd="0" destOrd="0" presId="urn:microsoft.com/office/officeart/2008/layout/LinedList"/>
    <dgm:cxn modelId="{0F489643-1B34-C04E-BB22-342E3EAC6DAD}" type="presOf" srcId="{1D003A61-4283-AF4D-8CBB-6542B70B615F}" destId="{EC80E575-229A-7644-A4C0-3982EE6777BB}" srcOrd="0" destOrd="0" presId="urn:microsoft.com/office/officeart/2008/layout/LinedList"/>
    <dgm:cxn modelId="{E80F5481-0D1D-9B4C-B664-BB99EB4CB25C}" type="presOf" srcId="{E6F1BBC6-7DA2-3C42-BE81-42E31473D72B}" destId="{B57C8A0B-B87B-A34D-97AC-F20C31F2D04F}" srcOrd="0" destOrd="0" presId="urn:microsoft.com/office/officeart/2008/layout/LinedList"/>
    <dgm:cxn modelId="{59A60891-A71B-4CF9-9CF6-0B237FFA68C8}" srcId="{09AD52FC-4BE1-46A4-8E20-83C7D74C59F1}" destId="{890788F6-E25E-4F32-AD45-98156A5B9A73}" srcOrd="0" destOrd="0" parTransId="{692C82FA-A483-485C-84A3-B24ABFE99CA1}" sibTransId="{2C6897E3-9B98-4804-81F5-D7D074969503}"/>
    <dgm:cxn modelId="{5EF97C96-9464-0146-AA4F-C7096DB9A6ED}" srcId="{890788F6-E25E-4F32-AD45-98156A5B9A73}" destId="{1D003A61-4283-AF4D-8CBB-6542B70B615F}" srcOrd="2" destOrd="0" parTransId="{7F16EE1A-9079-9940-86F3-28040AF40AA1}" sibTransId="{56B3F9BC-4BAF-8846-B9F4-3419C2B65497}"/>
    <dgm:cxn modelId="{C1790FAC-4498-8046-974A-EDFB6B291675}" srcId="{890788F6-E25E-4F32-AD45-98156A5B9A73}" destId="{619631F7-9B27-6D4F-912B-7068F25A9580}" srcOrd="1" destOrd="0" parTransId="{2D11AF1C-7960-7443-B1D0-5604425975BD}" sibTransId="{25C4B525-CFC7-FC49-BA1F-145213237CC6}"/>
    <dgm:cxn modelId="{EF1E47B1-B36A-4729-9C4F-496880D34406}" srcId="{890788F6-E25E-4F32-AD45-98156A5B9A73}" destId="{4D5BB793-6279-4477-ADED-EA02E2109862}" srcOrd="0" destOrd="0" parTransId="{FDA73E71-696F-41C4-BCE5-F62A20F01395}" sibTransId="{19856E95-79A2-47F3-85D1-84859B794988}"/>
    <dgm:cxn modelId="{799A74D0-5BAD-9442-858D-0DF47929E2BE}" type="presOf" srcId="{619631F7-9B27-6D4F-912B-7068F25A9580}" destId="{B3C9D3B2-BCB0-CE49-8488-9CEC0DFFF3A3}" srcOrd="0" destOrd="0" presId="urn:microsoft.com/office/officeart/2008/layout/LinedList"/>
    <dgm:cxn modelId="{5CBCDB03-B654-4BE6-AB1F-F90D8B5ED118}" type="presParOf" srcId="{FA900770-2BF6-41BE-B0E4-ACC29A22CE42}" destId="{580A7122-7CF5-4143-AFC3-27F86A68310C}" srcOrd="0" destOrd="0" presId="urn:microsoft.com/office/officeart/2008/layout/LinedList"/>
    <dgm:cxn modelId="{457A3C3A-8B48-4812-8FC1-269066B7C29F}" type="presParOf" srcId="{FA900770-2BF6-41BE-B0E4-ACC29A22CE42}" destId="{B4186B74-BF04-4933-93F3-29283AA207FC}" srcOrd="1" destOrd="0" presId="urn:microsoft.com/office/officeart/2008/layout/LinedList"/>
    <dgm:cxn modelId="{DD3DEFFF-5C82-4855-BF5F-5329381823C6}" type="presParOf" srcId="{B4186B74-BF04-4933-93F3-29283AA207FC}" destId="{B5538772-5ECF-4D4D-ACBA-ECA6A0112E9B}" srcOrd="0" destOrd="0" presId="urn:microsoft.com/office/officeart/2008/layout/LinedList"/>
    <dgm:cxn modelId="{13DDFFA8-D70D-4358-81BA-6BEA2DA38244}" type="presParOf" srcId="{B4186B74-BF04-4933-93F3-29283AA207FC}" destId="{A1B0AAB0-0D4D-4AE3-BD9D-34C10B333FC4}" srcOrd="1" destOrd="0" presId="urn:microsoft.com/office/officeart/2008/layout/LinedList"/>
    <dgm:cxn modelId="{40A78C0F-2D2D-4CD0-9AEE-B92D930AE6F7}" type="presParOf" srcId="{A1B0AAB0-0D4D-4AE3-BD9D-34C10B333FC4}" destId="{7A7C6B00-3FE7-4596-B040-E60EA4E43C26}" srcOrd="0" destOrd="0" presId="urn:microsoft.com/office/officeart/2008/layout/LinedList"/>
    <dgm:cxn modelId="{F11DB4FA-1181-4F18-81EF-DB6958FE342E}" type="presParOf" srcId="{A1B0AAB0-0D4D-4AE3-BD9D-34C10B333FC4}" destId="{E01F36AB-65D0-419E-8866-C7ABE7766E27}" srcOrd="1" destOrd="0" presId="urn:microsoft.com/office/officeart/2008/layout/LinedList"/>
    <dgm:cxn modelId="{8DCC2E75-91F4-41C4-A988-1EDFA5099A97}" type="presParOf" srcId="{E01F36AB-65D0-419E-8866-C7ABE7766E27}" destId="{780A32EA-69D8-4BA4-9599-E62F8D5A5E05}" srcOrd="0" destOrd="0" presId="urn:microsoft.com/office/officeart/2008/layout/LinedList"/>
    <dgm:cxn modelId="{47FA5700-3E34-48D8-871F-36F314A9B5CB}" type="presParOf" srcId="{E01F36AB-65D0-419E-8866-C7ABE7766E27}" destId="{D9CB46C3-D107-4C4B-A9A0-0B6BD13D1072}" srcOrd="1" destOrd="0" presId="urn:microsoft.com/office/officeart/2008/layout/LinedList"/>
    <dgm:cxn modelId="{1BBEAD43-9A88-4681-8C3C-153F5A82EE50}" type="presParOf" srcId="{E01F36AB-65D0-419E-8866-C7ABE7766E27}" destId="{D7585463-8675-4CCD-812D-5A397A3321DC}" srcOrd="2" destOrd="0" presId="urn:microsoft.com/office/officeart/2008/layout/LinedList"/>
    <dgm:cxn modelId="{06A910CF-3542-41F5-B6EA-52196D5F19D8}" type="presParOf" srcId="{A1B0AAB0-0D4D-4AE3-BD9D-34C10B333FC4}" destId="{993283A3-957B-4C41-800A-B2F77148416E}" srcOrd="2" destOrd="0" presId="urn:microsoft.com/office/officeart/2008/layout/LinedList"/>
    <dgm:cxn modelId="{F9AD49F1-49F1-4343-A45C-A0A7F28B41FE}" type="presParOf" srcId="{A1B0AAB0-0D4D-4AE3-BD9D-34C10B333FC4}" destId="{A984E45D-165E-4250-8B16-D831052B3D49}" srcOrd="3" destOrd="0" presId="urn:microsoft.com/office/officeart/2008/layout/LinedList"/>
    <dgm:cxn modelId="{1C4CD0F9-F86F-C346-A62C-1D567D5DC4BC}" type="presParOf" srcId="{A1B0AAB0-0D4D-4AE3-BD9D-34C10B333FC4}" destId="{6063C48D-DF0D-2642-9019-A37A7D4C3913}" srcOrd="4" destOrd="0" presId="urn:microsoft.com/office/officeart/2008/layout/LinedList"/>
    <dgm:cxn modelId="{C772AB8C-E81A-6343-A030-7FF480F95030}" type="presParOf" srcId="{6063C48D-DF0D-2642-9019-A37A7D4C3913}" destId="{F256331A-F570-F640-BAA4-438E71B350E2}" srcOrd="0" destOrd="0" presId="urn:microsoft.com/office/officeart/2008/layout/LinedList"/>
    <dgm:cxn modelId="{2544BA6B-2C4C-884D-A434-8DD0570B3C44}" type="presParOf" srcId="{6063C48D-DF0D-2642-9019-A37A7D4C3913}" destId="{B3C9D3B2-BCB0-CE49-8488-9CEC0DFFF3A3}" srcOrd="1" destOrd="0" presId="urn:microsoft.com/office/officeart/2008/layout/LinedList"/>
    <dgm:cxn modelId="{FEB285ED-7E36-3041-AE1A-DCB4A417B4C4}" type="presParOf" srcId="{6063C48D-DF0D-2642-9019-A37A7D4C3913}" destId="{A12A9E6C-655A-F246-8219-96E4F49EE807}" srcOrd="2" destOrd="0" presId="urn:microsoft.com/office/officeart/2008/layout/LinedList"/>
    <dgm:cxn modelId="{115A0319-401F-8742-AED1-5CA397FC01E5}" type="presParOf" srcId="{A1B0AAB0-0D4D-4AE3-BD9D-34C10B333FC4}" destId="{F2662407-3C23-C147-B260-32434CEC7F93}" srcOrd="5" destOrd="0" presId="urn:microsoft.com/office/officeart/2008/layout/LinedList"/>
    <dgm:cxn modelId="{BD249DE8-E3D0-6048-885F-C08E18709499}" type="presParOf" srcId="{A1B0AAB0-0D4D-4AE3-BD9D-34C10B333FC4}" destId="{6C845708-1296-A147-92D0-27A9DB2DF382}" srcOrd="6" destOrd="0" presId="urn:microsoft.com/office/officeart/2008/layout/LinedList"/>
    <dgm:cxn modelId="{8B8E7AE5-3B47-1B46-837D-AA5643A581DF}" type="presParOf" srcId="{A1B0AAB0-0D4D-4AE3-BD9D-34C10B333FC4}" destId="{43946FF7-69A5-5046-9EAC-6E7120C1AC98}" srcOrd="7" destOrd="0" presId="urn:microsoft.com/office/officeart/2008/layout/LinedList"/>
    <dgm:cxn modelId="{B3405BE4-59E0-294A-9871-C16CEE04566C}" type="presParOf" srcId="{43946FF7-69A5-5046-9EAC-6E7120C1AC98}" destId="{BECCF77A-0FA6-974B-993D-A745597AC3C9}" srcOrd="0" destOrd="0" presId="urn:microsoft.com/office/officeart/2008/layout/LinedList"/>
    <dgm:cxn modelId="{2FFC62F5-D558-C449-A30A-31A2A7AE7D70}" type="presParOf" srcId="{43946FF7-69A5-5046-9EAC-6E7120C1AC98}" destId="{EC80E575-229A-7644-A4C0-3982EE6777BB}" srcOrd="1" destOrd="0" presId="urn:microsoft.com/office/officeart/2008/layout/LinedList"/>
    <dgm:cxn modelId="{04F986E6-80D9-394B-B963-CB4EBE616911}" type="presParOf" srcId="{43946FF7-69A5-5046-9EAC-6E7120C1AC98}" destId="{57A17091-5C8B-C341-9EC1-D8D1C2B61EF8}" srcOrd="2" destOrd="0" presId="urn:microsoft.com/office/officeart/2008/layout/LinedList"/>
    <dgm:cxn modelId="{E2708A5C-07FF-DF47-AE99-DC8F17377735}" type="presParOf" srcId="{A1B0AAB0-0D4D-4AE3-BD9D-34C10B333FC4}" destId="{B2716920-7409-FC4E-B4F8-C6923FD7A28B}" srcOrd="8" destOrd="0" presId="urn:microsoft.com/office/officeart/2008/layout/LinedList"/>
    <dgm:cxn modelId="{6C731721-43C4-464A-86F8-F2F7F72720BB}" type="presParOf" srcId="{A1B0AAB0-0D4D-4AE3-BD9D-34C10B333FC4}" destId="{C595E228-F8D4-1947-A0EC-232E920949C0}" srcOrd="9" destOrd="0" presId="urn:microsoft.com/office/officeart/2008/layout/LinedList"/>
    <dgm:cxn modelId="{D8CD5BB1-52AF-224B-9102-D0A30F1615AC}" type="presParOf" srcId="{A1B0AAB0-0D4D-4AE3-BD9D-34C10B333FC4}" destId="{7E2F4601-962B-7F47-A992-A71450659EF1}" srcOrd="10" destOrd="0" presId="urn:microsoft.com/office/officeart/2008/layout/LinedList"/>
    <dgm:cxn modelId="{2C29F070-6951-3F43-A859-FD684D875C52}" type="presParOf" srcId="{7E2F4601-962B-7F47-A992-A71450659EF1}" destId="{8602976B-27B8-A243-9701-2648F82586E3}" srcOrd="0" destOrd="0" presId="urn:microsoft.com/office/officeart/2008/layout/LinedList"/>
    <dgm:cxn modelId="{BF3F46AF-1A26-1F48-8E00-4CACC39831F8}" type="presParOf" srcId="{7E2F4601-962B-7F47-A992-A71450659EF1}" destId="{B57C8A0B-B87B-A34D-97AC-F20C31F2D04F}" srcOrd="1" destOrd="0" presId="urn:microsoft.com/office/officeart/2008/layout/LinedList"/>
    <dgm:cxn modelId="{E0ED3015-92FF-B44E-B4D0-64EF2A183FAC}" type="presParOf" srcId="{7E2F4601-962B-7F47-A992-A71450659EF1}" destId="{732942BD-C55C-874E-922D-E66C4D6A4AAB}" srcOrd="2" destOrd="0" presId="urn:microsoft.com/office/officeart/2008/layout/LinedList"/>
    <dgm:cxn modelId="{E70684E4-83EB-2A41-A7B6-E4142F7AEA8C}" type="presParOf" srcId="{A1B0AAB0-0D4D-4AE3-BD9D-34C10B333FC4}" destId="{D1E241C6-490F-904D-A942-DCA340752DEE}" srcOrd="11" destOrd="0" presId="urn:microsoft.com/office/officeart/2008/layout/LinedList"/>
    <dgm:cxn modelId="{69D34871-90CB-D743-ACA8-A0B8BFA7CE19}" type="presParOf" srcId="{A1B0AAB0-0D4D-4AE3-BD9D-34C10B333FC4}" destId="{ADC47CBA-6FBE-C740-82BC-543DA38FABDF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9AD52FC-4BE1-46A4-8E20-83C7D74C59F1}" type="doc">
      <dgm:prSet loTypeId="urn:microsoft.com/office/officeart/2008/layout/LinedLis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5BB793-6279-4477-ADED-EA02E2109862}">
      <dgm:prSet phldrT="[文本]" custT="1"/>
      <dgm:spPr/>
      <dgm:t>
        <a:bodyPr/>
        <a:lstStyle/>
        <a:p>
          <a:r>
            <a:rPr lang="en-US" sz="2800" dirty="0" err="1">
              <a:latin typeface="Microsoft YaHei" panose="020B0503020204020204" pitchFamily="34" charset="-122"/>
              <a:ea typeface="Microsoft YaHei" panose="020B0503020204020204" pitchFamily="34" charset="-122"/>
            </a:rPr>
            <a:t>基于层次化的图神经网络构建层次化的商品分类系统</a:t>
          </a:r>
          <a:endParaRPr lang="en-US" sz="2800" dirty="0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FDA73E71-696F-41C4-BCE5-F62A20F01395}" type="parTrans" cxnId="{EF1E47B1-B36A-4729-9C4F-496880D34406}">
      <dgm:prSet/>
      <dgm:spPr/>
      <dgm:t>
        <a:bodyPr/>
        <a:lstStyle/>
        <a:p>
          <a:endParaRPr lang="en-US"/>
        </a:p>
      </dgm:t>
    </dgm:pt>
    <dgm:pt modelId="{19856E95-79A2-47F3-85D1-84859B794988}" type="sibTrans" cxnId="{EF1E47B1-B36A-4729-9C4F-496880D34406}">
      <dgm:prSet/>
      <dgm:spPr/>
      <dgm:t>
        <a:bodyPr/>
        <a:lstStyle/>
        <a:p>
          <a:endParaRPr lang="en-US"/>
        </a:p>
      </dgm:t>
    </dgm:pt>
    <dgm:pt modelId="{890788F6-E25E-4F32-AD45-98156A5B9A73}">
      <dgm:prSet phldrT="[文本]" custT="1"/>
      <dgm:spPr/>
      <dgm:t>
        <a:bodyPr/>
        <a:lstStyle/>
        <a:p>
          <a:r>
            <a:rPr lang="en-US" sz="2800" dirty="0">
              <a:latin typeface="Microsoft YaHei" panose="020B0503020204020204" pitchFamily="34" charset="-122"/>
              <a:ea typeface="Microsoft YaHei" panose="020B0503020204020204" pitchFamily="34" charset="-122"/>
            </a:rPr>
            <a:t>HGCN</a:t>
          </a:r>
          <a:r>
            <a: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rPr>
            <a:t>**</a:t>
          </a:r>
          <a:endParaRPr lang="en-US" sz="2800" dirty="0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2C6897E3-9B98-4804-81F5-D7D074969503}" type="sibTrans" cxnId="{59A60891-A71B-4CF9-9CF6-0B237FFA68C8}">
      <dgm:prSet/>
      <dgm:spPr/>
      <dgm:t>
        <a:bodyPr/>
        <a:lstStyle/>
        <a:p>
          <a:endParaRPr lang="en-US"/>
        </a:p>
      </dgm:t>
    </dgm:pt>
    <dgm:pt modelId="{692C82FA-A483-485C-84A3-B24ABFE99CA1}" type="parTrans" cxnId="{59A60891-A71B-4CF9-9CF6-0B237FFA68C8}">
      <dgm:prSet/>
      <dgm:spPr/>
      <dgm:t>
        <a:bodyPr/>
        <a:lstStyle/>
        <a:p>
          <a:endParaRPr lang="en-US"/>
        </a:p>
      </dgm:t>
    </dgm:pt>
    <dgm:pt modelId="{C7472036-37AE-5F4A-AD9F-951BCC830232}">
      <dgm:prSet custT="1"/>
      <dgm:spPr/>
      <dgm:t>
        <a:bodyPr/>
        <a:lstStyle/>
        <a:p>
          <a:r>
            <a:rPr lang="zh-CN" altLang="en-US" sz="2400" dirty="0"/>
            <a:t>构建商品网络</a:t>
          </a:r>
        </a:p>
      </dgm:t>
    </dgm:pt>
    <dgm:pt modelId="{A9157C77-1220-3549-9C81-ACF0B5F334D6}" type="parTrans" cxnId="{19F5CAD9-323E-B047-9AAD-616959DA4C53}">
      <dgm:prSet/>
      <dgm:spPr/>
      <dgm:t>
        <a:bodyPr/>
        <a:lstStyle/>
        <a:p>
          <a:endParaRPr lang="zh-CN" altLang="en-US"/>
        </a:p>
      </dgm:t>
    </dgm:pt>
    <dgm:pt modelId="{4558B3B9-8176-DC4F-8D41-443D43E4BDC4}" type="sibTrans" cxnId="{19F5CAD9-323E-B047-9AAD-616959DA4C53}">
      <dgm:prSet/>
      <dgm:spPr/>
      <dgm:t>
        <a:bodyPr/>
        <a:lstStyle/>
        <a:p>
          <a:endParaRPr lang="zh-CN" altLang="en-US"/>
        </a:p>
      </dgm:t>
    </dgm:pt>
    <dgm:pt modelId="{6364ECA1-9E1D-4D43-A5E7-46B3D4858686}">
      <dgm:prSet custT="1"/>
      <dgm:spPr/>
      <dgm:t>
        <a:bodyPr/>
        <a:lstStyle/>
        <a:p>
          <a:r>
            <a:rPr lang="zh-CN" altLang="en-US" sz="2400" dirty="0"/>
            <a:t>基于层次化的图神经网络算法实现层次化的商品分类</a:t>
          </a:r>
        </a:p>
      </dgm:t>
    </dgm:pt>
    <dgm:pt modelId="{31E539EC-30AE-1B40-8BB5-A67A44AFDD88}" type="parTrans" cxnId="{9335772C-93D7-F746-9037-7277E1DC3AF8}">
      <dgm:prSet/>
      <dgm:spPr/>
      <dgm:t>
        <a:bodyPr/>
        <a:lstStyle/>
        <a:p>
          <a:endParaRPr lang="zh-CN" altLang="en-US"/>
        </a:p>
      </dgm:t>
    </dgm:pt>
    <dgm:pt modelId="{7D1BD866-7741-5540-BF80-420B92429857}" type="sibTrans" cxnId="{9335772C-93D7-F746-9037-7277E1DC3AF8}">
      <dgm:prSet/>
      <dgm:spPr/>
      <dgm:t>
        <a:bodyPr/>
        <a:lstStyle/>
        <a:p>
          <a:endParaRPr lang="zh-CN" altLang="en-US"/>
        </a:p>
      </dgm:t>
    </dgm:pt>
    <dgm:pt modelId="{ECF17234-DC96-4546-BBE5-A2C103D7A83E}">
      <dgm:prSet/>
      <dgm:spPr/>
      <dgm:t>
        <a:bodyPr/>
        <a:lstStyle/>
        <a:p>
          <a:r>
            <a:rPr lang="zh-CN" altLang="en-US" dirty="0"/>
            <a:t>生成商品分类的文本描述</a:t>
          </a:r>
        </a:p>
      </dgm:t>
    </dgm:pt>
    <dgm:pt modelId="{EC535D0C-2429-9F44-9DF0-CD824A5E1321}" type="parTrans" cxnId="{1D7513FD-E232-8642-8BD4-1A57988F6806}">
      <dgm:prSet/>
      <dgm:spPr/>
      <dgm:t>
        <a:bodyPr/>
        <a:lstStyle/>
        <a:p>
          <a:endParaRPr lang="zh-CN" altLang="en-US"/>
        </a:p>
      </dgm:t>
    </dgm:pt>
    <dgm:pt modelId="{12FF93EE-71C3-B04E-A20D-77ED227B440C}" type="sibTrans" cxnId="{1D7513FD-E232-8642-8BD4-1A57988F6806}">
      <dgm:prSet/>
      <dgm:spPr/>
      <dgm:t>
        <a:bodyPr/>
        <a:lstStyle/>
        <a:p>
          <a:endParaRPr lang="zh-CN" altLang="en-US"/>
        </a:p>
      </dgm:t>
    </dgm:pt>
    <dgm:pt modelId="{FA900770-2BF6-41BE-B0E4-ACC29A22CE42}" type="pres">
      <dgm:prSet presAssocID="{09AD52FC-4BE1-46A4-8E20-83C7D74C59F1}" presName="vert0" presStyleCnt="0">
        <dgm:presLayoutVars>
          <dgm:dir/>
          <dgm:animOne val="branch"/>
          <dgm:animLvl val="lvl"/>
        </dgm:presLayoutVars>
      </dgm:prSet>
      <dgm:spPr/>
    </dgm:pt>
    <dgm:pt modelId="{580A7122-7CF5-4143-AFC3-27F86A68310C}" type="pres">
      <dgm:prSet presAssocID="{890788F6-E25E-4F32-AD45-98156A5B9A73}" presName="thickLine" presStyleLbl="alignNode1" presStyleIdx="0" presStyleCnt="1" custLinFactNeighborX="0" custLinFactNeighborY="-767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4186B74-BF04-4933-93F3-29283AA207FC}" type="pres">
      <dgm:prSet presAssocID="{890788F6-E25E-4F32-AD45-98156A5B9A73}" presName="horz1" presStyleCnt="0"/>
      <dgm:spPr/>
    </dgm:pt>
    <dgm:pt modelId="{B5538772-5ECF-4D4D-ACBA-ECA6A0112E9B}" type="pres">
      <dgm:prSet presAssocID="{890788F6-E25E-4F32-AD45-98156A5B9A73}" presName="tx1" presStyleLbl="revTx" presStyleIdx="0" presStyleCnt="5" custScaleX="141855"/>
      <dgm:spPr/>
    </dgm:pt>
    <dgm:pt modelId="{A1B0AAB0-0D4D-4AE3-BD9D-34C10B333FC4}" type="pres">
      <dgm:prSet presAssocID="{890788F6-E25E-4F32-AD45-98156A5B9A73}" presName="vert1" presStyleCnt="0"/>
      <dgm:spPr/>
    </dgm:pt>
    <dgm:pt modelId="{7A7C6B00-3FE7-4596-B040-E60EA4E43C26}" type="pres">
      <dgm:prSet presAssocID="{4D5BB793-6279-4477-ADED-EA02E2109862}" presName="vertSpace2a" presStyleCnt="0"/>
      <dgm:spPr/>
    </dgm:pt>
    <dgm:pt modelId="{E01F36AB-65D0-419E-8866-C7ABE7766E27}" type="pres">
      <dgm:prSet presAssocID="{4D5BB793-6279-4477-ADED-EA02E2109862}" presName="horz2" presStyleCnt="0"/>
      <dgm:spPr/>
    </dgm:pt>
    <dgm:pt modelId="{780A32EA-69D8-4BA4-9599-E62F8D5A5E05}" type="pres">
      <dgm:prSet presAssocID="{4D5BB793-6279-4477-ADED-EA02E2109862}" presName="horzSpace2" presStyleCnt="0"/>
      <dgm:spPr/>
    </dgm:pt>
    <dgm:pt modelId="{D9CB46C3-D107-4C4B-A9A0-0B6BD13D1072}" type="pres">
      <dgm:prSet presAssocID="{4D5BB793-6279-4477-ADED-EA02E2109862}" presName="tx2" presStyleLbl="revTx" presStyleIdx="1" presStyleCnt="5" custScaleX="166911"/>
      <dgm:spPr/>
    </dgm:pt>
    <dgm:pt modelId="{D7585463-8675-4CCD-812D-5A397A3321DC}" type="pres">
      <dgm:prSet presAssocID="{4D5BB793-6279-4477-ADED-EA02E2109862}" presName="vert2" presStyleCnt="0"/>
      <dgm:spPr/>
    </dgm:pt>
    <dgm:pt modelId="{993283A3-957B-4C41-800A-B2F77148416E}" type="pres">
      <dgm:prSet presAssocID="{4D5BB793-6279-4477-ADED-EA02E2109862}" presName="thinLine2b" presStyleLbl="callout" presStyleIdx="0" presStyleCnt="4" custLinFactNeighborY="-61994"/>
      <dgm:spPr>
        <a:ln>
          <a:solidFill>
            <a:schemeClr val="bg1"/>
          </a:solidFill>
        </a:ln>
      </dgm:spPr>
    </dgm:pt>
    <dgm:pt modelId="{A984E45D-165E-4250-8B16-D831052B3D49}" type="pres">
      <dgm:prSet presAssocID="{4D5BB793-6279-4477-ADED-EA02E2109862}" presName="vertSpace2b" presStyleCnt="0"/>
      <dgm:spPr/>
    </dgm:pt>
    <dgm:pt modelId="{03CD8653-376D-FB4A-A040-B50EB6D68F2C}" type="pres">
      <dgm:prSet presAssocID="{C7472036-37AE-5F4A-AD9F-951BCC830232}" presName="horz2" presStyleCnt="0"/>
      <dgm:spPr/>
    </dgm:pt>
    <dgm:pt modelId="{248C126E-7CAD-6D46-84FC-068F7351F2AF}" type="pres">
      <dgm:prSet presAssocID="{C7472036-37AE-5F4A-AD9F-951BCC830232}" presName="horzSpace2" presStyleCnt="0"/>
      <dgm:spPr/>
    </dgm:pt>
    <dgm:pt modelId="{20A1CDFA-FB73-114C-AD13-7818B7D9B912}" type="pres">
      <dgm:prSet presAssocID="{C7472036-37AE-5F4A-AD9F-951BCC830232}" presName="tx2" presStyleLbl="revTx" presStyleIdx="2" presStyleCnt="5"/>
      <dgm:spPr/>
    </dgm:pt>
    <dgm:pt modelId="{6FB67F14-2EB5-CE42-93A2-06AE42E3036F}" type="pres">
      <dgm:prSet presAssocID="{C7472036-37AE-5F4A-AD9F-951BCC830232}" presName="vert2" presStyleCnt="0"/>
      <dgm:spPr/>
    </dgm:pt>
    <dgm:pt modelId="{92EB603E-C066-0C4C-92E1-7707FA637DAD}" type="pres">
      <dgm:prSet presAssocID="{C7472036-37AE-5F4A-AD9F-951BCC830232}" presName="thinLine2b" presStyleLbl="callout" presStyleIdx="1" presStyleCnt="4"/>
      <dgm:spPr>
        <a:ln>
          <a:solidFill>
            <a:schemeClr val="bg1"/>
          </a:solidFill>
        </a:ln>
      </dgm:spPr>
    </dgm:pt>
    <dgm:pt modelId="{B70CEE8B-8AD3-6D4C-B05F-9E20E8CDD041}" type="pres">
      <dgm:prSet presAssocID="{C7472036-37AE-5F4A-AD9F-951BCC830232}" presName="vertSpace2b" presStyleCnt="0"/>
      <dgm:spPr/>
    </dgm:pt>
    <dgm:pt modelId="{365ABD77-2608-9C41-828B-3280609FEEF0}" type="pres">
      <dgm:prSet presAssocID="{6364ECA1-9E1D-4D43-A5E7-46B3D4858686}" presName="horz2" presStyleCnt="0"/>
      <dgm:spPr/>
    </dgm:pt>
    <dgm:pt modelId="{4A65F685-C15A-9946-98A5-D7838F06C9A9}" type="pres">
      <dgm:prSet presAssocID="{6364ECA1-9E1D-4D43-A5E7-46B3D4858686}" presName="horzSpace2" presStyleCnt="0"/>
      <dgm:spPr/>
    </dgm:pt>
    <dgm:pt modelId="{43650AAC-A61F-5249-9FAA-315E0A6E4F02}" type="pres">
      <dgm:prSet presAssocID="{6364ECA1-9E1D-4D43-A5E7-46B3D4858686}" presName="tx2" presStyleLbl="revTx" presStyleIdx="3" presStyleCnt="5" custScaleX="166914"/>
      <dgm:spPr/>
    </dgm:pt>
    <dgm:pt modelId="{F81EA553-E5D2-DA45-A7C7-3BF861E8E01A}" type="pres">
      <dgm:prSet presAssocID="{6364ECA1-9E1D-4D43-A5E7-46B3D4858686}" presName="vert2" presStyleCnt="0"/>
      <dgm:spPr/>
    </dgm:pt>
    <dgm:pt modelId="{E7DD69EC-ADC0-CB44-A0EB-2AE7F0369688}" type="pres">
      <dgm:prSet presAssocID="{6364ECA1-9E1D-4D43-A5E7-46B3D4858686}" presName="thinLine2b" presStyleLbl="callout" presStyleIdx="2" presStyleCnt="4"/>
      <dgm:spPr>
        <a:ln>
          <a:solidFill>
            <a:schemeClr val="bg1"/>
          </a:solidFill>
        </a:ln>
      </dgm:spPr>
    </dgm:pt>
    <dgm:pt modelId="{43E749A8-48A3-BC4E-B71A-C27A95878491}" type="pres">
      <dgm:prSet presAssocID="{6364ECA1-9E1D-4D43-A5E7-46B3D4858686}" presName="vertSpace2b" presStyleCnt="0"/>
      <dgm:spPr/>
    </dgm:pt>
    <dgm:pt modelId="{DBE88960-BDC4-4949-B7B0-FA973613EB40}" type="pres">
      <dgm:prSet presAssocID="{ECF17234-DC96-4546-BBE5-A2C103D7A83E}" presName="horz2" presStyleCnt="0"/>
      <dgm:spPr/>
    </dgm:pt>
    <dgm:pt modelId="{B9A99539-1F2C-CF4C-B115-DD83513FB7D5}" type="pres">
      <dgm:prSet presAssocID="{ECF17234-DC96-4546-BBE5-A2C103D7A83E}" presName="horzSpace2" presStyleCnt="0"/>
      <dgm:spPr/>
    </dgm:pt>
    <dgm:pt modelId="{E78FB839-2917-9C42-9CDB-6190E390926E}" type="pres">
      <dgm:prSet presAssocID="{ECF17234-DC96-4546-BBE5-A2C103D7A83E}" presName="tx2" presStyleLbl="revTx" presStyleIdx="4" presStyleCnt="5"/>
      <dgm:spPr/>
    </dgm:pt>
    <dgm:pt modelId="{7DABAA32-30E6-1C4F-BB5E-1922AFACE2C9}" type="pres">
      <dgm:prSet presAssocID="{ECF17234-DC96-4546-BBE5-A2C103D7A83E}" presName="vert2" presStyleCnt="0"/>
      <dgm:spPr/>
    </dgm:pt>
    <dgm:pt modelId="{29125341-1563-9D46-B404-E50FF25C9186}" type="pres">
      <dgm:prSet presAssocID="{ECF17234-DC96-4546-BBE5-A2C103D7A83E}" presName="thinLine2b" presStyleLbl="callout" presStyleIdx="3" presStyleCnt="4"/>
      <dgm:spPr>
        <a:ln>
          <a:solidFill>
            <a:schemeClr val="bg1"/>
          </a:solidFill>
        </a:ln>
      </dgm:spPr>
    </dgm:pt>
    <dgm:pt modelId="{D6BDEE7C-906B-7C4F-AC41-8BD39E1FA25C}" type="pres">
      <dgm:prSet presAssocID="{ECF17234-DC96-4546-BBE5-A2C103D7A83E}" presName="vertSpace2b" presStyleCnt="0"/>
      <dgm:spPr/>
    </dgm:pt>
  </dgm:ptLst>
  <dgm:cxnLst>
    <dgm:cxn modelId="{D2D33F09-B1FD-401C-9764-73F8426077AF}" type="presOf" srcId="{09AD52FC-4BE1-46A4-8E20-83C7D74C59F1}" destId="{FA900770-2BF6-41BE-B0E4-ACC29A22CE42}" srcOrd="0" destOrd="0" presId="urn:microsoft.com/office/officeart/2008/layout/LinedList"/>
    <dgm:cxn modelId="{35055F0F-676E-4094-8C17-C762F9AED5AF}" type="presOf" srcId="{890788F6-E25E-4F32-AD45-98156A5B9A73}" destId="{B5538772-5ECF-4D4D-ACBA-ECA6A0112E9B}" srcOrd="0" destOrd="0" presId="urn:microsoft.com/office/officeart/2008/layout/LinedList"/>
    <dgm:cxn modelId="{9335772C-93D7-F746-9037-7277E1DC3AF8}" srcId="{890788F6-E25E-4F32-AD45-98156A5B9A73}" destId="{6364ECA1-9E1D-4D43-A5E7-46B3D4858686}" srcOrd="2" destOrd="0" parTransId="{31E539EC-30AE-1B40-8BB5-A67A44AFDD88}" sibTransId="{7D1BD866-7741-5540-BF80-420B92429857}"/>
    <dgm:cxn modelId="{E3BEE43E-6E9B-2247-80E2-D122E0F1211B}" type="presOf" srcId="{C7472036-37AE-5F4A-AD9F-951BCC830232}" destId="{20A1CDFA-FB73-114C-AD13-7818B7D9B912}" srcOrd="0" destOrd="0" presId="urn:microsoft.com/office/officeart/2008/layout/LinedList"/>
    <dgm:cxn modelId="{57D45241-5C6E-4406-B6D7-B9592FFC67CC}" type="presOf" srcId="{4D5BB793-6279-4477-ADED-EA02E2109862}" destId="{D9CB46C3-D107-4C4B-A9A0-0B6BD13D1072}" srcOrd="0" destOrd="0" presId="urn:microsoft.com/office/officeart/2008/layout/LinedList"/>
    <dgm:cxn modelId="{13D37F4A-1D1F-9841-9096-1DB33AEE64D8}" type="presOf" srcId="{6364ECA1-9E1D-4D43-A5E7-46B3D4858686}" destId="{43650AAC-A61F-5249-9FAA-315E0A6E4F02}" srcOrd="0" destOrd="0" presId="urn:microsoft.com/office/officeart/2008/layout/LinedList"/>
    <dgm:cxn modelId="{F810CE66-8055-9943-9701-4388B19A5E78}" type="presOf" srcId="{ECF17234-DC96-4546-BBE5-A2C103D7A83E}" destId="{E78FB839-2917-9C42-9CDB-6190E390926E}" srcOrd="0" destOrd="0" presId="urn:microsoft.com/office/officeart/2008/layout/LinedList"/>
    <dgm:cxn modelId="{59A60891-A71B-4CF9-9CF6-0B237FFA68C8}" srcId="{09AD52FC-4BE1-46A4-8E20-83C7D74C59F1}" destId="{890788F6-E25E-4F32-AD45-98156A5B9A73}" srcOrd="0" destOrd="0" parTransId="{692C82FA-A483-485C-84A3-B24ABFE99CA1}" sibTransId="{2C6897E3-9B98-4804-81F5-D7D074969503}"/>
    <dgm:cxn modelId="{EF1E47B1-B36A-4729-9C4F-496880D34406}" srcId="{890788F6-E25E-4F32-AD45-98156A5B9A73}" destId="{4D5BB793-6279-4477-ADED-EA02E2109862}" srcOrd="0" destOrd="0" parTransId="{FDA73E71-696F-41C4-BCE5-F62A20F01395}" sibTransId="{19856E95-79A2-47F3-85D1-84859B794988}"/>
    <dgm:cxn modelId="{19F5CAD9-323E-B047-9AAD-616959DA4C53}" srcId="{890788F6-E25E-4F32-AD45-98156A5B9A73}" destId="{C7472036-37AE-5F4A-AD9F-951BCC830232}" srcOrd="1" destOrd="0" parTransId="{A9157C77-1220-3549-9C81-ACF0B5F334D6}" sibTransId="{4558B3B9-8176-DC4F-8D41-443D43E4BDC4}"/>
    <dgm:cxn modelId="{1D7513FD-E232-8642-8BD4-1A57988F6806}" srcId="{890788F6-E25E-4F32-AD45-98156A5B9A73}" destId="{ECF17234-DC96-4546-BBE5-A2C103D7A83E}" srcOrd="3" destOrd="0" parTransId="{EC535D0C-2429-9F44-9DF0-CD824A5E1321}" sibTransId="{12FF93EE-71C3-B04E-A20D-77ED227B440C}"/>
    <dgm:cxn modelId="{5CBCDB03-B654-4BE6-AB1F-F90D8B5ED118}" type="presParOf" srcId="{FA900770-2BF6-41BE-B0E4-ACC29A22CE42}" destId="{580A7122-7CF5-4143-AFC3-27F86A68310C}" srcOrd="0" destOrd="0" presId="urn:microsoft.com/office/officeart/2008/layout/LinedList"/>
    <dgm:cxn modelId="{457A3C3A-8B48-4812-8FC1-269066B7C29F}" type="presParOf" srcId="{FA900770-2BF6-41BE-B0E4-ACC29A22CE42}" destId="{B4186B74-BF04-4933-93F3-29283AA207FC}" srcOrd="1" destOrd="0" presId="urn:microsoft.com/office/officeart/2008/layout/LinedList"/>
    <dgm:cxn modelId="{DD3DEFFF-5C82-4855-BF5F-5329381823C6}" type="presParOf" srcId="{B4186B74-BF04-4933-93F3-29283AA207FC}" destId="{B5538772-5ECF-4D4D-ACBA-ECA6A0112E9B}" srcOrd="0" destOrd="0" presId="urn:microsoft.com/office/officeart/2008/layout/LinedList"/>
    <dgm:cxn modelId="{13DDFFA8-D70D-4358-81BA-6BEA2DA38244}" type="presParOf" srcId="{B4186B74-BF04-4933-93F3-29283AA207FC}" destId="{A1B0AAB0-0D4D-4AE3-BD9D-34C10B333FC4}" srcOrd="1" destOrd="0" presId="urn:microsoft.com/office/officeart/2008/layout/LinedList"/>
    <dgm:cxn modelId="{40A78C0F-2D2D-4CD0-9AEE-B92D930AE6F7}" type="presParOf" srcId="{A1B0AAB0-0D4D-4AE3-BD9D-34C10B333FC4}" destId="{7A7C6B00-3FE7-4596-B040-E60EA4E43C26}" srcOrd="0" destOrd="0" presId="urn:microsoft.com/office/officeart/2008/layout/LinedList"/>
    <dgm:cxn modelId="{F11DB4FA-1181-4F18-81EF-DB6958FE342E}" type="presParOf" srcId="{A1B0AAB0-0D4D-4AE3-BD9D-34C10B333FC4}" destId="{E01F36AB-65D0-419E-8866-C7ABE7766E27}" srcOrd="1" destOrd="0" presId="urn:microsoft.com/office/officeart/2008/layout/LinedList"/>
    <dgm:cxn modelId="{8DCC2E75-91F4-41C4-A988-1EDFA5099A97}" type="presParOf" srcId="{E01F36AB-65D0-419E-8866-C7ABE7766E27}" destId="{780A32EA-69D8-4BA4-9599-E62F8D5A5E05}" srcOrd="0" destOrd="0" presId="urn:microsoft.com/office/officeart/2008/layout/LinedList"/>
    <dgm:cxn modelId="{47FA5700-3E34-48D8-871F-36F314A9B5CB}" type="presParOf" srcId="{E01F36AB-65D0-419E-8866-C7ABE7766E27}" destId="{D9CB46C3-D107-4C4B-A9A0-0B6BD13D1072}" srcOrd="1" destOrd="0" presId="urn:microsoft.com/office/officeart/2008/layout/LinedList"/>
    <dgm:cxn modelId="{1BBEAD43-9A88-4681-8C3C-153F5A82EE50}" type="presParOf" srcId="{E01F36AB-65D0-419E-8866-C7ABE7766E27}" destId="{D7585463-8675-4CCD-812D-5A397A3321DC}" srcOrd="2" destOrd="0" presId="urn:microsoft.com/office/officeart/2008/layout/LinedList"/>
    <dgm:cxn modelId="{06A910CF-3542-41F5-B6EA-52196D5F19D8}" type="presParOf" srcId="{A1B0AAB0-0D4D-4AE3-BD9D-34C10B333FC4}" destId="{993283A3-957B-4C41-800A-B2F77148416E}" srcOrd="2" destOrd="0" presId="urn:microsoft.com/office/officeart/2008/layout/LinedList"/>
    <dgm:cxn modelId="{F9AD49F1-49F1-4343-A45C-A0A7F28B41FE}" type="presParOf" srcId="{A1B0AAB0-0D4D-4AE3-BD9D-34C10B333FC4}" destId="{A984E45D-165E-4250-8B16-D831052B3D49}" srcOrd="3" destOrd="0" presId="urn:microsoft.com/office/officeart/2008/layout/LinedList"/>
    <dgm:cxn modelId="{677FA5C6-929E-A744-A616-3499EB937792}" type="presParOf" srcId="{A1B0AAB0-0D4D-4AE3-BD9D-34C10B333FC4}" destId="{03CD8653-376D-FB4A-A040-B50EB6D68F2C}" srcOrd="4" destOrd="0" presId="urn:microsoft.com/office/officeart/2008/layout/LinedList"/>
    <dgm:cxn modelId="{3D312719-5243-0547-806E-1ABA77275C90}" type="presParOf" srcId="{03CD8653-376D-FB4A-A040-B50EB6D68F2C}" destId="{248C126E-7CAD-6D46-84FC-068F7351F2AF}" srcOrd="0" destOrd="0" presId="urn:microsoft.com/office/officeart/2008/layout/LinedList"/>
    <dgm:cxn modelId="{49B3C782-545F-A143-93C8-474C126656E7}" type="presParOf" srcId="{03CD8653-376D-FB4A-A040-B50EB6D68F2C}" destId="{20A1CDFA-FB73-114C-AD13-7818B7D9B912}" srcOrd="1" destOrd="0" presId="urn:microsoft.com/office/officeart/2008/layout/LinedList"/>
    <dgm:cxn modelId="{83E6F5FE-DF24-C642-98F1-3C1797815522}" type="presParOf" srcId="{03CD8653-376D-FB4A-A040-B50EB6D68F2C}" destId="{6FB67F14-2EB5-CE42-93A2-06AE42E3036F}" srcOrd="2" destOrd="0" presId="urn:microsoft.com/office/officeart/2008/layout/LinedList"/>
    <dgm:cxn modelId="{898B5B3C-6D1D-8440-AC1C-D26F6221385F}" type="presParOf" srcId="{A1B0AAB0-0D4D-4AE3-BD9D-34C10B333FC4}" destId="{92EB603E-C066-0C4C-92E1-7707FA637DAD}" srcOrd="5" destOrd="0" presId="urn:microsoft.com/office/officeart/2008/layout/LinedList"/>
    <dgm:cxn modelId="{0C2C44BB-402C-4E4E-81CF-A895C72970AB}" type="presParOf" srcId="{A1B0AAB0-0D4D-4AE3-BD9D-34C10B333FC4}" destId="{B70CEE8B-8AD3-6D4C-B05F-9E20E8CDD041}" srcOrd="6" destOrd="0" presId="urn:microsoft.com/office/officeart/2008/layout/LinedList"/>
    <dgm:cxn modelId="{2249691A-85B2-6D47-BACF-A367B3E8D8DD}" type="presParOf" srcId="{A1B0AAB0-0D4D-4AE3-BD9D-34C10B333FC4}" destId="{365ABD77-2608-9C41-828B-3280609FEEF0}" srcOrd="7" destOrd="0" presId="urn:microsoft.com/office/officeart/2008/layout/LinedList"/>
    <dgm:cxn modelId="{5FB7E6CB-282D-3548-B50C-3D54684C2D93}" type="presParOf" srcId="{365ABD77-2608-9C41-828B-3280609FEEF0}" destId="{4A65F685-C15A-9946-98A5-D7838F06C9A9}" srcOrd="0" destOrd="0" presId="urn:microsoft.com/office/officeart/2008/layout/LinedList"/>
    <dgm:cxn modelId="{823B874A-E686-CD4B-9234-8AE6AD1B9888}" type="presParOf" srcId="{365ABD77-2608-9C41-828B-3280609FEEF0}" destId="{43650AAC-A61F-5249-9FAA-315E0A6E4F02}" srcOrd="1" destOrd="0" presId="urn:microsoft.com/office/officeart/2008/layout/LinedList"/>
    <dgm:cxn modelId="{E6008C36-C3AD-524C-B68B-1AC943709A7A}" type="presParOf" srcId="{365ABD77-2608-9C41-828B-3280609FEEF0}" destId="{F81EA553-E5D2-DA45-A7C7-3BF861E8E01A}" srcOrd="2" destOrd="0" presId="urn:microsoft.com/office/officeart/2008/layout/LinedList"/>
    <dgm:cxn modelId="{7E40966D-DDEC-8442-9556-431548ED7A2A}" type="presParOf" srcId="{A1B0AAB0-0D4D-4AE3-BD9D-34C10B333FC4}" destId="{E7DD69EC-ADC0-CB44-A0EB-2AE7F0369688}" srcOrd="8" destOrd="0" presId="urn:microsoft.com/office/officeart/2008/layout/LinedList"/>
    <dgm:cxn modelId="{CAC34318-25E2-5F4F-B545-3BFC5CCF8158}" type="presParOf" srcId="{A1B0AAB0-0D4D-4AE3-BD9D-34C10B333FC4}" destId="{43E749A8-48A3-BC4E-B71A-C27A95878491}" srcOrd="9" destOrd="0" presId="urn:microsoft.com/office/officeart/2008/layout/LinedList"/>
    <dgm:cxn modelId="{D1FDF1E3-2DB9-E74E-936A-ADF95EAD0222}" type="presParOf" srcId="{A1B0AAB0-0D4D-4AE3-BD9D-34C10B333FC4}" destId="{DBE88960-BDC4-4949-B7B0-FA973613EB40}" srcOrd="10" destOrd="0" presId="urn:microsoft.com/office/officeart/2008/layout/LinedList"/>
    <dgm:cxn modelId="{6A98EC19-BBBC-4E42-9CE9-0C4232F8C301}" type="presParOf" srcId="{DBE88960-BDC4-4949-B7B0-FA973613EB40}" destId="{B9A99539-1F2C-CF4C-B115-DD83513FB7D5}" srcOrd="0" destOrd="0" presId="urn:microsoft.com/office/officeart/2008/layout/LinedList"/>
    <dgm:cxn modelId="{06BE1C9E-8A6E-B14C-81AB-5006C536BD27}" type="presParOf" srcId="{DBE88960-BDC4-4949-B7B0-FA973613EB40}" destId="{E78FB839-2917-9C42-9CDB-6190E390926E}" srcOrd="1" destOrd="0" presId="urn:microsoft.com/office/officeart/2008/layout/LinedList"/>
    <dgm:cxn modelId="{BEA8E607-3A25-2147-BB3C-E1B431CB6D13}" type="presParOf" srcId="{DBE88960-BDC4-4949-B7B0-FA973613EB40}" destId="{7DABAA32-30E6-1C4F-BB5E-1922AFACE2C9}" srcOrd="2" destOrd="0" presId="urn:microsoft.com/office/officeart/2008/layout/LinedList"/>
    <dgm:cxn modelId="{5C2CE254-0D4D-F94F-B2BB-0AB48A96FAB7}" type="presParOf" srcId="{A1B0AAB0-0D4D-4AE3-BD9D-34C10B333FC4}" destId="{29125341-1563-9D46-B404-E50FF25C9186}" srcOrd="11" destOrd="0" presId="urn:microsoft.com/office/officeart/2008/layout/LinedList"/>
    <dgm:cxn modelId="{E93CF626-6F45-7D49-946B-3159EA804910}" type="presParOf" srcId="{A1B0AAB0-0D4D-4AE3-BD9D-34C10B333FC4}" destId="{D6BDEE7C-906B-7C4F-AC41-8BD39E1FA25C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374DCC1-32D6-9F4F-A2E2-219E72D8CB62}" type="doc">
      <dgm:prSet loTypeId="urn:microsoft.com/office/officeart/2005/8/layout/chevron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FCE62A2E-E92F-CB41-9217-05905A653500}">
      <dgm:prSet phldrT="[文本]"/>
      <dgm:spPr/>
      <dgm:t>
        <a:bodyPr/>
        <a:lstStyle/>
        <a:p>
          <a:r>
            <a:rPr lang="en-US" altLang="zh-CN" dirty="0"/>
            <a:t>1</a:t>
          </a:r>
          <a:endParaRPr lang="zh-CN" altLang="en-US" dirty="0"/>
        </a:p>
      </dgm:t>
    </dgm:pt>
    <dgm:pt modelId="{92B2744B-FB0F-E246-905C-2C5D8341A9A5}" type="parTrans" cxnId="{E5EFC848-A398-6B49-8A6D-ED31D7219444}">
      <dgm:prSet/>
      <dgm:spPr/>
      <dgm:t>
        <a:bodyPr/>
        <a:lstStyle/>
        <a:p>
          <a:endParaRPr lang="zh-CN" altLang="en-US"/>
        </a:p>
      </dgm:t>
    </dgm:pt>
    <dgm:pt modelId="{90BBF091-B3AF-0445-8BED-158E93409F60}" type="sibTrans" cxnId="{E5EFC848-A398-6B49-8A6D-ED31D7219444}">
      <dgm:prSet/>
      <dgm:spPr/>
      <dgm:t>
        <a:bodyPr/>
        <a:lstStyle/>
        <a:p>
          <a:endParaRPr lang="zh-CN" altLang="en-US"/>
        </a:p>
      </dgm:t>
    </dgm:pt>
    <dgm:pt modelId="{8E8F9BF1-82C3-F74B-A41F-9C3CE8FD5CCA}">
      <dgm:prSet phldrT="[文本]"/>
      <dgm:spPr/>
      <dgm:t>
        <a:bodyPr/>
        <a:lstStyle/>
        <a:p>
          <a:r>
            <a:rPr lang="zh-CN" altLang="en-US" dirty="0"/>
            <a:t>构建商品网络</a:t>
          </a:r>
        </a:p>
      </dgm:t>
    </dgm:pt>
    <dgm:pt modelId="{94A46398-FC40-1B4D-9519-E7E84077D3A0}" type="parTrans" cxnId="{439D09A1-E7DE-7B46-B9A0-FB122D2E951E}">
      <dgm:prSet/>
      <dgm:spPr/>
      <dgm:t>
        <a:bodyPr/>
        <a:lstStyle/>
        <a:p>
          <a:endParaRPr lang="zh-CN" altLang="en-US"/>
        </a:p>
      </dgm:t>
    </dgm:pt>
    <dgm:pt modelId="{EDA95EF5-264B-C74A-9DE3-F4FABFAFE673}" type="sibTrans" cxnId="{439D09A1-E7DE-7B46-B9A0-FB122D2E951E}">
      <dgm:prSet/>
      <dgm:spPr/>
      <dgm:t>
        <a:bodyPr/>
        <a:lstStyle/>
        <a:p>
          <a:endParaRPr lang="zh-CN" altLang="en-US"/>
        </a:p>
      </dgm:t>
    </dgm:pt>
    <dgm:pt modelId="{C9D5ACC9-8A99-D74E-B634-7BD79F3D51EB}">
      <dgm:prSet phldrT="[文本]"/>
      <dgm:spPr/>
      <dgm:t>
        <a:bodyPr/>
        <a:lstStyle/>
        <a:p>
          <a:r>
            <a:rPr lang="en-US" altLang="zh-CN" dirty="0"/>
            <a:t>2</a:t>
          </a:r>
          <a:endParaRPr lang="zh-CN" altLang="en-US" dirty="0"/>
        </a:p>
      </dgm:t>
    </dgm:pt>
    <dgm:pt modelId="{66B92EDE-4D64-7547-A579-937738E44AAB}" type="parTrans" cxnId="{C78257EF-2913-A14D-95F5-DF123C475110}">
      <dgm:prSet/>
      <dgm:spPr/>
      <dgm:t>
        <a:bodyPr/>
        <a:lstStyle/>
        <a:p>
          <a:endParaRPr lang="zh-CN" altLang="en-US"/>
        </a:p>
      </dgm:t>
    </dgm:pt>
    <dgm:pt modelId="{C1E74936-24AF-3C48-B26F-B9F8135712E0}" type="sibTrans" cxnId="{C78257EF-2913-A14D-95F5-DF123C475110}">
      <dgm:prSet/>
      <dgm:spPr/>
      <dgm:t>
        <a:bodyPr/>
        <a:lstStyle/>
        <a:p>
          <a:endParaRPr lang="zh-CN" altLang="en-US"/>
        </a:p>
      </dgm:t>
    </dgm:pt>
    <dgm:pt modelId="{F1C4D31F-29A2-784C-B183-24CA84DD9A50}">
      <dgm:prSet phldrT="[文本]"/>
      <dgm:spPr/>
      <dgm:t>
        <a:bodyPr/>
        <a:lstStyle/>
        <a:p>
          <a:r>
            <a:rPr lang="zh-CN" altLang="en-US" dirty="0"/>
            <a:t> 基于聚类技术构建层次化的商品分类</a:t>
          </a:r>
        </a:p>
      </dgm:t>
    </dgm:pt>
    <dgm:pt modelId="{4412E2A9-C775-BD49-BAA8-304B84EEB20D}" type="parTrans" cxnId="{192BBCF6-53E7-9047-B83C-6C73963359C1}">
      <dgm:prSet/>
      <dgm:spPr/>
      <dgm:t>
        <a:bodyPr/>
        <a:lstStyle/>
        <a:p>
          <a:endParaRPr lang="zh-CN" altLang="en-US"/>
        </a:p>
      </dgm:t>
    </dgm:pt>
    <dgm:pt modelId="{5BB41283-DBDE-E542-BDB0-5E72DEF16E88}" type="sibTrans" cxnId="{192BBCF6-53E7-9047-B83C-6C73963359C1}">
      <dgm:prSet/>
      <dgm:spPr/>
      <dgm:t>
        <a:bodyPr/>
        <a:lstStyle/>
        <a:p>
          <a:endParaRPr lang="zh-CN" altLang="en-US"/>
        </a:p>
      </dgm:t>
    </dgm:pt>
    <dgm:pt modelId="{2EFAE6BC-C5C5-EF48-B9BD-D5ED57B98A96}">
      <dgm:prSet phldrT="[文本]"/>
      <dgm:spPr/>
      <dgm:t>
        <a:bodyPr/>
        <a:lstStyle/>
        <a:p>
          <a:r>
            <a:rPr lang="en-US" altLang="zh-CN" dirty="0"/>
            <a:t>3</a:t>
          </a:r>
          <a:endParaRPr lang="zh-CN" altLang="en-US" dirty="0"/>
        </a:p>
      </dgm:t>
    </dgm:pt>
    <dgm:pt modelId="{6BA281D2-0024-2B45-B9B2-B1A851411D54}" type="parTrans" cxnId="{E28BF421-1ABA-5048-8B72-32648A85FB05}">
      <dgm:prSet/>
      <dgm:spPr/>
      <dgm:t>
        <a:bodyPr/>
        <a:lstStyle/>
        <a:p>
          <a:endParaRPr lang="zh-CN" altLang="en-US"/>
        </a:p>
      </dgm:t>
    </dgm:pt>
    <dgm:pt modelId="{2DDC0926-8A2C-844F-9DD9-49C7B1485A96}" type="sibTrans" cxnId="{E28BF421-1ABA-5048-8B72-32648A85FB05}">
      <dgm:prSet/>
      <dgm:spPr/>
      <dgm:t>
        <a:bodyPr/>
        <a:lstStyle/>
        <a:p>
          <a:endParaRPr lang="zh-CN" altLang="en-US"/>
        </a:p>
      </dgm:t>
    </dgm:pt>
    <dgm:pt modelId="{75E6861E-05C9-DB4D-8108-8822B7FFB207}">
      <dgm:prSet phldrT="[文本]"/>
      <dgm:spPr/>
      <dgm:t>
        <a:bodyPr/>
        <a:lstStyle/>
        <a:p>
          <a:r>
            <a:rPr lang="zh-CN" altLang="en-US" dirty="0"/>
            <a:t>生成商品分类的文本描述</a:t>
          </a:r>
        </a:p>
      </dgm:t>
    </dgm:pt>
    <dgm:pt modelId="{CEA16319-6300-D648-8E4B-0E2EE8FA0CF2}" type="parTrans" cxnId="{01EA41FD-9F2E-5547-9871-B94EA1635813}">
      <dgm:prSet/>
      <dgm:spPr/>
      <dgm:t>
        <a:bodyPr/>
        <a:lstStyle/>
        <a:p>
          <a:endParaRPr lang="zh-CN" altLang="en-US"/>
        </a:p>
      </dgm:t>
    </dgm:pt>
    <dgm:pt modelId="{739222A0-E959-4741-B5A8-0382CF942BCF}" type="sibTrans" cxnId="{01EA41FD-9F2E-5547-9871-B94EA1635813}">
      <dgm:prSet/>
      <dgm:spPr/>
      <dgm:t>
        <a:bodyPr/>
        <a:lstStyle/>
        <a:p>
          <a:endParaRPr lang="zh-CN" altLang="en-US"/>
        </a:p>
      </dgm:t>
    </dgm:pt>
    <dgm:pt modelId="{C27DDA1D-B923-9449-834C-184D18E465F8}" type="pres">
      <dgm:prSet presAssocID="{1374DCC1-32D6-9F4F-A2E2-219E72D8CB62}" presName="linearFlow" presStyleCnt="0">
        <dgm:presLayoutVars>
          <dgm:dir/>
          <dgm:animLvl val="lvl"/>
          <dgm:resizeHandles val="exact"/>
        </dgm:presLayoutVars>
      </dgm:prSet>
      <dgm:spPr/>
    </dgm:pt>
    <dgm:pt modelId="{D8A2CA9F-9755-A643-9A92-20F002E02B73}" type="pres">
      <dgm:prSet presAssocID="{FCE62A2E-E92F-CB41-9217-05905A653500}" presName="composite" presStyleCnt="0"/>
      <dgm:spPr/>
    </dgm:pt>
    <dgm:pt modelId="{E5646C1C-0579-934A-A09F-CD4998618741}" type="pres">
      <dgm:prSet presAssocID="{FCE62A2E-E92F-CB41-9217-05905A653500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679C63C6-79AA-A94C-A51B-0C91A100B8D1}" type="pres">
      <dgm:prSet presAssocID="{FCE62A2E-E92F-CB41-9217-05905A653500}" presName="descendantText" presStyleLbl="alignAcc1" presStyleIdx="0" presStyleCnt="3">
        <dgm:presLayoutVars>
          <dgm:bulletEnabled val="1"/>
        </dgm:presLayoutVars>
      </dgm:prSet>
      <dgm:spPr/>
    </dgm:pt>
    <dgm:pt modelId="{4666782C-CB14-744B-96E9-A2597A02011B}" type="pres">
      <dgm:prSet presAssocID="{90BBF091-B3AF-0445-8BED-158E93409F60}" presName="sp" presStyleCnt="0"/>
      <dgm:spPr/>
    </dgm:pt>
    <dgm:pt modelId="{56B40C09-B061-1C4D-B516-084E5FCF63B3}" type="pres">
      <dgm:prSet presAssocID="{C9D5ACC9-8A99-D74E-B634-7BD79F3D51EB}" presName="composite" presStyleCnt="0"/>
      <dgm:spPr/>
    </dgm:pt>
    <dgm:pt modelId="{E0999156-BBB3-3246-84FC-2DE8338D4BC1}" type="pres">
      <dgm:prSet presAssocID="{C9D5ACC9-8A99-D74E-B634-7BD79F3D51EB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3C98F6C3-61FA-6C4C-BDF8-8FC7D20E7BB3}" type="pres">
      <dgm:prSet presAssocID="{C9D5ACC9-8A99-D74E-B634-7BD79F3D51EB}" presName="descendantText" presStyleLbl="alignAcc1" presStyleIdx="1" presStyleCnt="3">
        <dgm:presLayoutVars>
          <dgm:bulletEnabled val="1"/>
        </dgm:presLayoutVars>
      </dgm:prSet>
      <dgm:spPr/>
    </dgm:pt>
    <dgm:pt modelId="{309B6EA8-653B-C74D-803F-E779FAFDC507}" type="pres">
      <dgm:prSet presAssocID="{C1E74936-24AF-3C48-B26F-B9F8135712E0}" presName="sp" presStyleCnt="0"/>
      <dgm:spPr/>
    </dgm:pt>
    <dgm:pt modelId="{C0ED8C30-3354-3841-8CAF-029A16B018CE}" type="pres">
      <dgm:prSet presAssocID="{2EFAE6BC-C5C5-EF48-B9BD-D5ED57B98A96}" presName="composite" presStyleCnt="0"/>
      <dgm:spPr/>
    </dgm:pt>
    <dgm:pt modelId="{975EE82B-CC8B-1D49-A17A-E50F998A6E74}" type="pres">
      <dgm:prSet presAssocID="{2EFAE6BC-C5C5-EF48-B9BD-D5ED57B98A96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9574B547-926C-A343-8599-6097B586C6D8}" type="pres">
      <dgm:prSet presAssocID="{2EFAE6BC-C5C5-EF48-B9BD-D5ED57B98A96}" presName="descendantText" presStyleLbl="alignAcc1" presStyleIdx="2" presStyleCnt="3" custLinFactNeighborX="7320" custLinFactNeighborY="-2212">
        <dgm:presLayoutVars>
          <dgm:bulletEnabled val="1"/>
        </dgm:presLayoutVars>
      </dgm:prSet>
      <dgm:spPr/>
    </dgm:pt>
  </dgm:ptLst>
  <dgm:cxnLst>
    <dgm:cxn modelId="{3C2AD80E-6610-5A43-887C-A78B7BEB79AC}" type="presOf" srcId="{1374DCC1-32D6-9F4F-A2E2-219E72D8CB62}" destId="{C27DDA1D-B923-9449-834C-184D18E465F8}" srcOrd="0" destOrd="0" presId="urn:microsoft.com/office/officeart/2005/8/layout/chevron2"/>
    <dgm:cxn modelId="{DD884B12-2940-A440-A3AF-CFF7684A4631}" type="presOf" srcId="{F1C4D31F-29A2-784C-B183-24CA84DD9A50}" destId="{3C98F6C3-61FA-6C4C-BDF8-8FC7D20E7BB3}" srcOrd="0" destOrd="0" presId="urn:microsoft.com/office/officeart/2005/8/layout/chevron2"/>
    <dgm:cxn modelId="{E28BF421-1ABA-5048-8B72-32648A85FB05}" srcId="{1374DCC1-32D6-9F4F-A2E2-219E72D8CB62}" destId="{2EFAE6BC-C5C5-EF48-B9BD-D5ED57B98A96}" srcOrd="2" destOrd="0" parTransId="{6BA281D2-0024-2B45-B9B2-B1A851411D54}" sibTransId="{2DDC0926-8A2C-844F-9DD9-49C7B1485A96}"/>
    <dgm:cxn modelId="{36626941-0FC9-F841-949E-4C51714917F2}" type="presOf" srcId="{C9D5ACC9-8A99-D74E-B634-7BD79F3D51EB}" destId="{E0999156-BBB3-3246-84FC-2DE8338D4BC1}" srcOrd="0" destOrd="0" presId="urn:microsoft.com/office/officeart/2005/8/layout/chevron2"/>
    <dgm:cxn modelId="{E5EFC848-A398-6B49-8A6D-ED31D7219444}" srcId="{1374DCC1-32D6-9F4F-A2E2-219E72D8CB62}" destId="{FCE62A2E-E92F-CB41-9217-05905A653500}" srcOrd="0" destOrd="0" parTransId="{92B2744B-FB0F-E246-905C-2C5D8341A9A5}" sibTransId="{90BBF091-B3AF-0445-8BED-158E93409F60}"/>
    <dgm:cxn modelId="{F694CA54-F1A6-A54F-9607-D3E9CA97A22C}" type="presOf" srcId="{2EFAE6BC-C5C5-EF48-B9BD-D5ED57B98A96}" destId="{975EE82B-CC8B-1D49-A17A-E50F998A6E74}" srcOrd="0" destOrd="0" presId="urn:microsoft.com/office/officeart/2005/8/layout/chevron2"/>
    <dgm:cxn modelId="{3FB2EE5D-FE20-4747-A4BC-0D2BBA2315B0}" type="presOf" srcId="{8E8F9BF1-82C3-F74B-A41F-9C3CE8FD5CCA}" destId="{679C63C6-79AA-A94C-A51B-0C91A100B8D1}" srcOrd="0" destOrd="0" presId="urn:microsoft.com/office/officeart/2005/8/layout/chevron2"/>
    <dgm:cxn modelId="{5BEB847A-F29E-7B4C-969C-6F6AA1BC94AA}" type="presOf" srcId="{75E6861E-05C9-DB4D-8108-8822B7FFB207}" destId="{9574B547-926C-A343-8599-6097B586C6D8}" srcOrd="0" destOrd="0" presId="urn:microsoft.com/office/officeart/2005/8/layout/chevron2"/>
    <dgm:cxn modelId="{43667280-88B6-B84F-8CAD-60EA3856BEF1}" type="presOf" srcId="{FCE62A2E-E92F-CB41-9217-05905A653500}" destId="{E5646C1C-0579-934A-A09F-CD4998618741}" srcOrd="0" destOrd="0" presId="urn:microsoft.com/office/officeart/2005/8/layout/chevron2"/>
    <dgm:cxn modelId="{439D09A1-E7DE-7B46-B9A0-FB122D2E951E}" srcId="{FCE62A2E-E92F-CB41-9217-05905A653500}" destId="{8E8F9BF1-82C3-F74B-A41F-9C3CE8FD5CCA}" srcOrd="0" destOrd="0" parTransId="{94A46398-FC40-1B4D-9519-E7E84077D3A0}" sibTransId="{EDA95EF5-264B-C74A-9DE3-F4FABFAFE673}"/>
    <dgm:cxn modelId="{C78257EF-2913-A14D-95F5-DF123C475110}" srcId="{1374DCC1-32D6-9F4F-A2E2-219E72D8CB62}" destId="{C9D5ACC9-8A99-D74E-B634-7BD79F3D51EB}" srcOrd="1" destOrd="0" parTransId="{66B92EDE-4D64-7547-A579-937738E44AAB}" sibTransId="{C1E74936-24AF-3C48-B26F-B9F8135712E0}"/>
    <dgm:cxn modelId="{192BBCF6-53E7-9047-B83C-6C73963359C1}" srcId="{C9D5ACC9-8A99-D74E-B634-7BD79F3D51EB}" destId="{F1C4D31F-29A2-784C-B183-24CA84DD9A50}" srcOrd="0" destOrd="0" parTransId="{4412E2A9-C775-BD49-BAA8-304B84EEB20D}" sibTransId="{5BB41283-DBDE-E542-BDB0-5E72DEF16E88}"/>
    <dgm:cxn modelId="{01EA41FD-9F2E-5547-9871-B94EA1635813}" srcId="{2EFAE6BC-C5C5-EF48-B9BD-D5ED57B98A96}" destId="{75E6861E-05C9-DB4D-8108-8822B7FFB207}" srcOrd="0" destOrd="0" parTransId="{CEA16319-6300-D648-8E4B-0E2EE8FA0CF2}" sibTransId="{739222A0-E959-4741-B5A8-0382CF942BCF}"/>
    <dgm:cxn modelId="{B5618866-689E-1943-959B-4901A2626B19}" type="presParOf" srcId="{C27DDA1D-B923-9449-834C-184D18E465F8}" destId="{D8A2CA9F-9755-A643-9A92-20F002E02B73}" srcOrd="0" destOrd="0" presId="urn:microsoft.com/office/officeart/2005/8/layout/chevron2"/>
    <dgm:cxn modelId="{F4DCD1AF-E5A8-5A48-9303-BB1C0C9FAABE}" type="presParOf" srcId="{D8A2CA9F-9755-A643-9A92-20F002E02B73}" destId="{E5646C1C-0579-934A-A09F-CD4998618741}" srcOrd="0" destOrd="0" presId="urn:microsoft.com/office/officeart/2005/8/layout/chevron2"/>
    <dgm:cxn modelId="{BD995063-9D5D-C54B-AC90-084EC31975E7}" type="presParOf" srcId="{D8A2CA9F-9755-A643-9A92-20F002E02B73}" destId="{679C63C6-79AA-A94C-A51B-0C91A100B8D1}" srcOrd="1" destOrd="0" presId="urn:microsoft.com/office/officeart/2005/8/layout/chevron2"/>
    <dgm:cxn modelId="{313EC9BE-B8DE-BC40-83A2-3C2F55C329D3}" type="presParOf" srcId="{C27DDA1D-B923-9449-834C-184D18E465F8}" destId="{4666782C-CB14-744B-96E9-A2597A02011B}" srcOrd="1" destOrd="0" presId="urn:microsoft.com/office/officeart/2005/8/layout/chevron2"/>
    <dgm:cxn modelId="{9D309F9B-9A6C-6149-A776-5CDB73C34F8E}" type="presParOf" srcId="{C27DDA1D-B923-9449-834C-184D18E465F8}" destId="{56B40C09-B061-1C4D-B516-084E5FCF63B3}" srcOrd="2" destOrd="0" presId="urn:microsoft.com/office/officeart/2005/8/layout/chevron2"/>
    <dgm:cxn modelId="{3E946DEF-9932-9140-9E28-5546A9570566}" type="presParOf" srcId="{56B40C09-B061-1C4D-B516-084E5FCF63B3}" destId="{E0999156-BBB3-3246-84FC-2DE8338D4BC1}" srcOrd="0" destOrd="0" presId="urn:microsoft.com/office/officeart/2005/8/layout/chevron2"/>
    <dgm:cxn modelId="{9AF8FFF6-3C92-CE47-8C1B-0FB7240BB8B9}" type="presParOf" srcId="{56B40C09-B061-1C4D-B516-084E5FCF63B3}" destId="{3C98F6C3-61FA-6C4C-BDF8-8FC7D20E7BB3}" srcOrd="1" destOrd="0" presId="urn:microsoft.com/office/officeart/2005/8/layout/chevron2"/>
    <dgm:cxn modelId="{8627DDF3-72FB-814F-BFFE-B2772617CCCA}" type="presParOf" srcId="{C27DDA1D-B923-9449-834C-184D18E465F8}" destId="{309B6EA8-653B-C74D-803F-E779FAFDC507}" srcOrd="3" destOrd="0" presId="urn:microsoft.com/office/officeart/2005/8/layout/chevron2"/>
    <dgm:cxn modelId="{796A7F1C-2E3C-A742-A664-CD5ADD260E68}" type="presParOf" srcId="{C27DDA1D-B923-9449-834C-184D18E465F8}" destId="{C0ED8C30-3354-3841-8CAF-029A16B018CE}" srcOrd="4" destOrd="0" presId="urn:microsoft.com/office/officeart/2005/8/layout/chevron2"/>
    <dgm:cxn modelId="{4B7C936F-BC41-6744-B428-CCAA71AF5CA2}" type="presParOf" srcId="{C0ED8C30-3354-3841-8CAF-029A16B018CE}" destId="{975EE82B-CC8B-1D49-A17A-E50F998A6E74}" srcOrd="0" destOrd="0" presId="urn:microsoft.com/office/officeart/2005/8/layout/chevron2"/>
    <dgm:cxn modelId="{62783DBD-D559-3447-92E1-2CD71F4881E7}" type="presParOf" srcId="{C0ED8C30-3354-3841-8CAF-029A16B018CE}" destId="{9574B547-926C-A343-8599-6097B586C6D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9AD52FC-4BE1-46A4-8E20-83C7D74C59F1}" type="doc">
      <dgm:prSet loTypeId="urn:microsoft.com/office/officeart/2008/layout/LinedLis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A900770-2BF6-41BE-B0E4-ACC29A22CE42}" type="pres">
      <dgm:prSet presAssocID="{09AD52FC-4BE1-46A4-8E20-83C7D74C59F1}" presName="vert0" presStyleCnt="0">
        <dgm:presLayoutVars>
          <dgm:dir/>
          <dgm:animOne val="branch"/>
          <dgm:animLvl val="lvl"/>
        </dgm:presLayoutVars>
      </dgm:prSet>
      <dgm:spPr/>
    </dgm:pt>
  </dgm:ptLst>
  <dgm:cxnLst>
    <dgm:cxn modelId="{08E5A6DD-049A-4C57-9434-6C738FB827F1}" type="presOf" srcId="{09AD52FC-4BE1-46A4-8E20-83C7D74C59F1}" destId="{FA900770-2BF6-41BE-B0E4-ACC29A22CE42}" srcOrd="0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9AD52FC-4BE1-46A4-8E20-83C7D74C59F1}" type="doc">
      <dgm:prSet loTypeId="urn:microsoft.com/office/officeart/2008/layout/LinedLis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5BB793-6279-4477-ADED-EA02E2109862}">
      <dgm:prSet phldrT="[文本]" custT="1"/>
      <dgm:spPr/>
      <dgm:t>
        <a:bodyPr/>
        <a:lstStyle/>
        <a:p>
          <a:r>
            <a:rPr lang="en-US" sz="2800" dirty="0" err="1">
              <a:latin typeface="Microsoft YaHei" panose="020B0503020204020204" pitchFamily="34" charset="-122"/>
              <a:ea typeface="Microsoft YaHei" panose="020B0503020204020204" pitchFamily="34" charset="-122"/>
            </a:rPr>
            <a:t>基于并行化层次聚类算法构建层次化的商品分类系统</a:t>
          </a:r>
          <a:endParaRPr lang="en-US" sz="2800" dirty="0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FDA73E71-696F-41C4-BCE5-F62A20F01395}" type="parTrans" cxnId="{EF1E47B1-B36A-4729-9C4F-496880D34406}">
      <dgm:prSet/>
      <dgm:spPr/>
      <dgm:t>
        <a:bodyPr/>
        <a:lstStyle/>
        <a:p>
          <a:endParaRPr lang="en-US"/>
        </a:p>
      </dgm:t>
    </dgm:pt>
    <dgm:pt modelId="{19856E95-79A2-47F3-85D1-84859B794988}" type="sibTrans" cxnId="{EF1E47B1-B36A-4729-9C4F-496880D34406}">
      <dgm:prSet/>
      <dgm:spPr/>
      <dgm:t>
        <a:bodyPr/>
        <a:lstStyle/>
        <a:p>
          <a:endParaRPr lang="en-US"/>
        </a:p>
      </dgm:t>
    </dgm:pt>
    <dgm:pt modelId="{619631F7-9B27-6D4F-912B-7068F25A9580}">
      <dgm:prSet custT="1"/>
      <dgm:spPr/>
      <dgm:t>
        <a:bodyPr/>
        <a:lstStyle/>
        <a:p>
          <a:r>
            <a:rPr lang="zh-CN" altLang="en-US" sz="2400" dirty="0"/>
            <a:t>构建商品网络</a:t>
          </a:r>
        </a:p>
      </dgm:t>
    </dgm:pt>
    <dgm:pt modelId="{2D11AF1C-7960-7443-B1D0-5604425975BD}" type="parTrans" cxnId="{C1790FAC-4498-8046-974A-EDFB6B291675}">
      <dgm:prSet/>
      <dgm:spPr/>
      <dgm:t>
        <a:bodyPr/>
        <a:lstStyle/>
        <a:p>
          <a:endParaRPr lang="zh-CN" altLang="en-US"/>
        </a:p>
      </dgm:t>
    </dgm:pt>
    <dgm:pt modelId="{25C4B525-CFC7-FC49-BA1F-145213237CC6}" type="sibTrans" cxnId="{C1790FAC-4498-8046-974A-EDFB6B291675}">
      <dgm:prSet/>
      <dgm:spPr/>
      <dgm:t>
        <a:bodyPr/>
        <a:lstStyle/>
        <a:p>
          <a:endParaRPr lang="zh-CN" altLang="en-US"/>
        </a:p>
      </dgm:t>
    </dgm:pt>
    <dgm:pt modelId="{1D003A61-4283-AF4D-8CBB-6542B70B615F}">
      <dgm:prSet custT="1"/>
      <dgm:spPr/>
      <dgm:t>
        <a:bodyPr/>
        <a:lstStyle/>
        <a:p>
          <a:r>
            <a:rPr lang="zh-CN" altLang="en-US" sz="2400" dirty="0"/>
            <a:t>基于并行化的层次聚类实现层次的商品分类</a:t>
          </a:r>
        </a:p>
      </dgm:t>
    </dgm:pt>
    <dgm:pt modelId="{7F16EE1A-9079-9940-86F3-28040AF40AA1}" type="parTrans" cxnId="{5EF97C96-9464-0146-AA4F-C7096DB9A6ED}">
      <dgm:prSet/>
      <dgm:spPr/>
      <dgm:t>
        <a:bodyPr/>
        <a:lstStyle/>
        <a:p>
          <a:endParaRPr lang="zh-CN" altLang="en-US"/>
        </a:p>
      </dgm:t>
    </dgm:pt>
    <dgm:pt modelId="{56B3F9BC-4BAF-8846-B9F4-3419C2B65497}" type="sibTrans" cxnId="{5EF97C96-9464-0146-AA4F-C7096DB9A6ED}">
      <dgm:prSet/>
      <dgm:spPr/>
      <dgm:t>
        <a:bodyPr/>
        <a:lstStyle/>
        <a:p>
          <a:endParaRPr lang="zh-CN" altLang="en-US"/>
        </a:p>
      </dgm:t>
    </dgm:pt>
    <dgm:pt modelId="{E6F1BBC6-7DA2-3C42-BE81-42E31473D72B}">
      <dgm:prSet custT="1"/>
      <dgm:spPr/>
      <dgm:t>
        <a:bodyPr/>
        <a:lstStyle/>
        <a:p>
          <a:r>
            <a:rPr lang="zh-CN" altLang="en-US" sz="2400" dirty="0"/>
            <a:t>生成商品分类的文本描述</a:t>
          </a:r>
        </a:p>
      </dgm:t>
    </dgm:pt>
    <dgm:pt modelId="{71D75393-85F3-714A-9BE8-B0C81AB5F2D0}" type="parTrans" cxnId="{AF2F9316-4DA3-F74C-AF1C-C85F76FEEDBF}">
      <dgm:prSet/>
      <dgm:spPr/>
      <dgm:t>
        <a:bodyPr/>
        <a:lstStyle/>
        <a:p>
          <a:endParaRPr lang="zh-CN" altLang="en-US"/>
        </a:p>
      </dgm:t>
    </dgm:pt>
    <dgm:pt modelId="{15BC1B9B-3A46-B248-AB9E-8A6981C7CCF6}" type="sibTrans" cxnId="{AF2F9316-4DA3-F74C-AF1C-C85F76FEEDBF}">
      <dgm:prSet/>
      <dgm:spPr/>
      <dgm:t>
        <a:bodyPr/>
        <a:lstStyle/>
        <a:p>
          <a:endParaRPr lang="zh-CN" altLang="en-US"/>
        </a:p>
      </dgm:t>
    </dgm:pt>
    <dgm:pt modelId="{890788F6-E25E-4F32-AD45-98156A5B9A73}">
      <dgm:prSet phldrT="[文本]" custT="1"/>
      <dgm:spPr/>
      <dgm:t>
        <a:bodyPr/>
        <a:lstStyle/>
        <a:p>
          <a:r>
            <a:rPr lang="en-US" sz="2800" dirty="0">
              <a:latin typeface="Microsoft YaHei" panose="020B0503020204020204" pitchFamily="34" charset="-122"/>
              <a:ea typeface="Microsoft YaHei" panose="020B0503020204020204" pitchFamily="34" charset="-122"/>
            </a:rPr>
            <a:t>SHOAL</a:t>
          </a:r>
        </a:p>
      </dgm:t>
    </dgm:pt>
    <dgm:pt modelId="{2C6897E3-9B98-4804-81F5-D7D074969503}" type="sibTrans" cxnId="{59A60891-A71B-4CF9-9CF6-0B237FFA68C8}">
      <dgm:prSet/>
      <dgm:spPr/>
      <dgm:t>
        <a:bodyPr/>
        <a:lstStyle/>
        <a:p>
          <a:endParaRPr lang="en-US"/>
        </a:p>
      </dgm:t>
    </dgm:pt>
    <dgm:pt modelId="{692C82FA-A483-485C-84A3-B24ABFE99CA1}" type="parTrans" cxnId="{59A60891-A71B-4CF9-9CF6-0B237FFA68C8}">
      <dgm:prSet/>
      <dgm:spPr/>
      <dgm:t>
        <a:bodyPr/>
        <a:lstStyle/>
        <a:p>
          <a:endParaRPr lang="en-US"/>
        </a:p>
      </dgm:t>
    </dgm:pt>
    <dgm:pt modelId="{FA900770-2BF6-41BE-B0E4-ACC29A22CE42}" type="pres">
      <dgm:prSet presAssocID="{09AD52FC-4BE1-46A4-8E20-83C7D74C59F1}" presName="vert0" presStyleCnt="0">
        <dgm:presLayoutVars>
          <dgm:dir/>
          <dgm:animOne val="branch"/>
          <dgm:animLvl val="lvl"/>
        </dgm:presLayoutVars>
      </dgm:prSet>
      <dgm:spPr/>
    </dgm:pt>
    <dgm:pt modelId="{580A7122-7CF5-4143-AFC3-27F86A68310C}" type="pres">
      <dgm:prSet presAssocID="{890788F6-E25E-4F32-AD45-98156A5B9A73}" presName="thickLine" presStyleLbl="alignNode1" presStyleIdx="0" presStyleCnt="1" custLinFactNeighborY="-48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4186B74-BF04-4933-93F3-29283AA207FC}" type="pres">
      <dgm:prSet presAssocID="{890788F6-E25E-4F32-AD45-98156A5B9A73}" presName="horz1" presStyleCnt="0"/>
      <dgm:spPr/>
    </dgm:pt>
    <dgm:pt modelId="{B5538772-5ECF-4D4D-ACBA-ECA6A0112E9B}" type="pres">
      <dgm:prSet presAssocID="{890788F6-E25E-4F32-AD45-98156A5B9A73}" presName="tx1" presStyleLbl="revTx" presStyleIdx="0" presStyleCnt="5" custScaleX="141855"/>
      <dgm:spPr/>
    </dgm:pt>
    <dgm:pt modelId="{A1B0AAB0-0D4D-4AE3-BD9D-34C10B333FC4}" type="pres">
      <dgm:prSet presAssocID="{890788F6-E25E-4F32-AD45-98156A5B9A73}" presName="vert1" presStyleCnt="0"/>
      <dgm:spPr/>
    </dgm:pt>
    <dgm:pt modelId="{7A7C6B00-3FE7-4596-B040-E60EA4E43C26}" type="pres">
      <dgm:prSet presAssocID="{4D5BB793-6279-4477-ADED-EA02E2109862}" presName="vertSpace2a" presStyleCnt="0"/>
      <dgm:spPr/>
    </dgm:pt>
    <dgm:pt modelId="{E01F36AB-65D0-419E-8866-C7ABE7766E27}" type="pres">
      <dgm:prSet presAssocID="{4D5BB793-6279-4477-ADED-EA02E2109862}" presName="horz2" presStyleCnt="0"/>
      <dgm:spPr/>
    </dgm:pt>
    <dgm:pt modelId="{780A32EA-69D8-4BA4-9599-E62F8D5A5E05}" type="pres">
      <dgm:prSet presAssocID="{4D5BB793-6279-4477-ADED-EA02E2109862}" presName="horzSpace2" presStyleCnt="0"/>
      <dgm:spPr/>
    </dgm:pt>
    <dgm:pt modelId="{D9CB46C3-D107-4C4B-A9A0-0B6BD13D1072}" type="pres">
      <dgm:prSet presAssocID="{4D5BB793-6279-4477-ADED-EA02E2109862}" presName="tx2" presStyleLbl="revTx" presStyleIdx="1" presStyleCnt="5" custScaleX="161933" custScaleY="110215"/>
      <dgm:spPr/>
    </dgm:pt>
    <dgm:pt modelId="{D7585463-8675-4CCD-812D-5A397A3321DC}" type="pres">
      <dgm:prSet presAssocID="{4D5BB793-6279-4477-ADED-EA02E2109862}" presName="vert2" presStyleCnt="0"/>
      <dgm:spPr/>
    </dgm:pt>
    <dgm:pt modelId="{993283A3-957B-4C41-800A-B2F77148416E}" type="pres">
      <dgm:prSet presAssocID="{4D5BB793-6279-4477-ADED-EA02E2109862}" presName="thinLine2b" presStyleLbl="callout" presStyleIdx="0" presStyleCnt="4" custFlipVert="0" custSzY="95984" custScaleX="135593" custLinFactY="-113250" custLinFactNeighborX="-35464" custLinFactNeighborY="-200000"/>
      <dgm:spPr>
        <a:ln>
          <a:solidFill>
            <a:schemeClr val="bg1"/>
          </a:solidFill>
        </a:ln>
      </dgm:spPr>
    </dgm:pt>
    <dgm:pt modelId="{A984E45D-165E-4250-8B16-D831052B3D49}" type="pres">
      <dgm:prSet presAssocID="{4D5BB793-6279-4477-ADED-EA02E2109862}" presName="vertSpace2b" presStyleCnt="0"/>
      <dgm:spPr/>
    </dgm:pt>
    <dgm:pt modelId="{6063C48D-DF0D-2642-9019-A37A7D4C3913}" type="pres">
      <dgm:prSet presAssocID="{619631F7-9B27-6D4F-912B-7068F25A9580}" presName="horz2" presStyleCnt="0"/>
      <dgm:spPr/>
    </dgm:pt>
    <dgm:pt modelId="{F256331A-F570-F640-BAA4-438E71B350E2}" type="pres">
      <dgm:prSet presAssocID="{619631F7-9B27-6D4F-912B-7068F25A9580}" presName="horzSpace2" presStyleCnt="0"/>
      <dgm:spPr/>
    </dgm:pt>
    <dgm:pt modelId="{B3C9D3B2-BCB0-CE49-8488-9CEC0DFFF3A3}" type="pres">
      <dgm:prSet presAssocID="{619631F7-9B27-6D4F-912B-7068F25A9580}" presName="tx2" presStyleLbl="revTx" presStyleIdx="2" presStyleCnt="5"/>
      <dgm:spPr/>
    </dgm:pt>
    <dgm:pt modelId="{A12A9E6C-655A-F246-8219-96E4F49EE807}" type="pres">
      <dgm:prSet presAssocID="{619631F7-9B27-6D4F-912B-7068F25A9580}" presName="vert2" presStyleCnt="0"/>
      <dgm:spPr/>
    </dgm:pt>
    <dgm:pt modelId="{F2662407-3C23-C147-B260-32434CEC7F93}" type="pres">
      <dgm:prSet presAssocID="{619631F7-9B27-6D4F-912B-7068F25A9580}" presName="thinLine2b" presStyleLbl="callout" presStyleIdx="1" presStyleCnt="4"/>
      <dgm:spPr>
        <a:ln>
          <a:solidFill>
            <a:schemeClr val="bg1"/>
          </a:solidFill>
        </a:ln>
      </dgm:spPr>
    </dgm:pt>
    <dgm:pt modelId="{6C845708-1296-A147-92D0-27A9DB2DF382}" type="pres">
      <dgm:prSet presAssocID="{619631F7-9B27-6D4F-912B-7068F25A9580}" presName="vertSpace2b" presStyleCnt="0"/>
      <dgm:spPr/>
    </dgm:pt>
    <dgm:pt modelId="{43946FF7-69A5-5046-9EAC-6E7120C1AC98}" type="pres">
      <dgm:prSet presAssocID="{1D003A61-4283-AF4D-8CBB-6542B70B615F}" presName="horz2" presStyleCnt="0"/>
      <dgm:spPr/>
    </dgm:pt>
    <dgm:pt modelId="{BECCF77A-0FA6-974B-993D-A745597AC3C9}" type="pres">
      <dgm:prSet presAssocID="{1D003A61-4283-AF4D-8CBB-6542B70B615F}" presName="horzSpace2" presStyleCnt="0"/>
      <dgm:spPr/>
    </dgm:pt>
    <dgm:pt modelId="{EC80E575-229A-7644-A4C0-3982EE6777BB}" type="pres">
      <dgm:prSet presAssocID="{1D003A61-4283-AF4D-8CBB-6542B70B615F}" presName="tx2" presStyleLbl="revTx" presStyleIdx="3" presStyleCnt="5" custScaleX="131237"/>
      <dgm:spPr/>
    </dgm:pt>
    <dgm:pt modelId="{57A17091-5C8B-C341-9EC1-D8D1C2B61EF8}" type="pres">
      <dgm:prSet presAssocID="{1D003A61-4283-AF4D-8CBB-6542B70B615F}" presName="vert2" presStyleCnt="0"/>
      <dgm:spPr/>
    </dgm:pt>
    <dgm:pt modelId="{B2716920-7409-FC4E-B4F8-C6923FD7A28B}" type="pres">
      <dgm:prSet presAssocID="{1D003A61-4283-AF4D-8CBB-6542B70B615F}" presName="thinLine2b" presStyleLbl="callout" presStyleIdx="2" presStyleCnt="4"/>
      <dgm:spPr>
        <a:ln>
          <a:solidFill>
            <a:schemeClr val="bg1"/>
          </a:solidFill>
        </a:ln>
      </dgm:spPr>
    </dgm:pt>
    <dgm:pt modelId="{C595E228-F8D4-1947-A0EC-232E920949C0}" type="pres">
      <dgm:prSet presAssocID="{1D003A61-4283-AF4D-8CBB-6542B70B615F}" presName="vertSpace2b" presStyleCnt="0"/>
      <dgm:spPr/>
    </dgm:pt>
    <dgm:pt modelId="{7E2F4601-962B-7F47-A992-A71450659EF1}" type="pres">
      <dgm:prSet presAssocID="{E6F1BBC6-7DA2-3C42-BE81-42E31473D72B}" presName="horz2" presStyleCnt="0"/>
      <dgm:spPr/>
    </dgm:pt>
    <dgm:pt modelId="{8602976B-27B8-A243-9701-2648F82586E3}" type="pres">
      <dgm:prSet presAssocID="{E6F1BBC6-7DA2-3C42-BE81-42E31473D72B}" presName="horzSpace2" presStyleCnt="0"/>
      <dgm:spPr/>
    </dgm:pt>
    <dgm:pt modelId="{B57C8A0B-B87B-A34D-97AC-F20C31F2D04F}" type="pres">
      <dgm:prSet presAssocID="{E6F1BBC6-7DA2-3C42-BE81-42E31473D72B}" presName="tx2" presStyleLbl="revTx" presStyleIdx="4" presStyleCnt="5"/>
      <dgm:spPr/>
    </dgm:pt>
    <dgm:pt modelId="{732942BD-C55C-874E-922D-E66C4D6A4AAB}" type="pres">
      <dgm:prSet presAssocID="{E6F1BBC6-7DA2-3C42-BE81-42E31473D72B}" presName="vert2" presStyleCnt="0"/>
      <dgm:spPr/>
    </dgm:pt>
    <dgm:pt modelId="{D1E241C6-490F-904D-A942-DCA340752DEE}" type="pres">
      <dgm:prSet presAssocID="{E6F1BBC6-7DA2-3C42-BE81-42E31473D72B}" presName="thinLine2b" presStyleLbl="callout" presStyleIdx="3" presStyleCnt="4"/>
      <dgm:spPr>
        <a:ln>
          <a:solidFill>
            <a:schemeClr val="bg1"/>
          </a:solidFill>
        </a:ln>
      </dgm:spPr>
    </dgm:pt>
    <dgm:pt modelId="{ADC47CBA-6FBE-C740-82BC-543DA38FABDF}" type="pres">
      <dgm:prSet presAssocID="{E6F1BBC6-7DA2-3C42-BE81-42E31473D72B}" presName="vertSpace2b" presStyleCnt="0"/>
      <dgm:spPr/>
    </dgm:pt>
  </dgm:ptLst>
  <dgm:cxnLst>
    <dgm:cxn modelId="{D2D33F09-B1FD-401C-9764-73F8426077AF}" type="presOf" srcId="{09AD52FC-4BE1-46A4-8E20-83C7D74C59F1}" destId="{FA900770-2BF6-41BE-B0E4-ACC29A22CE42}" srcOrd="0" destOrd="0" presId="urn:microsoft.com/office/officeart/2008/layout/LinedList"/>
    <dgm:cxn modelId="{35055F0F-676E-4094-8C17-C762F9AED5AF}" type="presOf" srcId="{890788F6-E25E-4F32-AD45-98156A5B9A73}" destId="{B5538772-5ECF-4D4D-ACBA-ECA6A0112E9B}" srcOrd="0" destOrd="0" presId="urn:microsoft.com/office/officeart/2008/layout/LinedList"/>
    <dgm:cxn modelId="{AF2F9316-4DA3-F74C-AF1C-C85F76FEEDBF}" srcId="{890788F6-E25E-4F32-AD45-98156A5B9A73}" destId="{E6F1BBC6-7DA2-3C42-BE81-42E31473D72B}" srcOrd="3" destOrd="0" parTransId="{71D75393-85F3-714A-9BE8-B0C81AB5F2D0}" sibTransId="{15BC1B9B-3A46-B248-AB9E-8A6981C7CCF6}"/>
    <dgm:cxn modelId="{57D45241-5C6E-4406-B6D7-B9592FFC67CC}" type="presOf" srcId="{4D5BB793-6279-4477-ADED-EA02E2109862}" destId="{D9CB46C3-D107-4C4B-A9A0-0B6BD13D1072}" srcOrd="0" destOrd="0" presId="urn:microsoft.com/office/officeart/2008/layout/LinedList"/>
    <dgm:cxn modelId="{0F489643-1B34-C04E-BB22-342E3EAC6DAD}" type="presOf" srcId="{1D003A61-4283-AF4D-8CBB-6542B70B615F}" destId="{EC80E575-229A-7644-A4C0-3982EE6777BB}" srcOrd="0" destOrd="0" presId="urn:microsoft.com/office/officeart/2008/layout/LinedList"/>
    <dgm:cxn modelId="{E80F5481-0D1D-9B4C-B664-BB99EB4CB25C}" type="presOf" srcId="{E6F1BBC6-7DA2-3C42-BE81-42E31473D72B}" destId="{B57C8A0B-B87B-A34D-97AC-F20C31F2D04F}" srcOrd="0" destOrd="0" presId="urn:microsoft.com/office/officeart/2008/layout/LinedList"/>
    <dgm:cxn modelId="{59A60891-A71B-4CF9-9CF6-0B237FFA68C8}" srcId="{09AD52FC-4BE1-46A4-8E20-83C7D74C59F1}" destId="{890788F6-E25E-4F32-AD45-98156A5B9A73}" srcOrd="0" destOrd="0" parTransId="{692C82FA-A483-485C-84A3-B24ABFE99CA1}" sibTransId="{2C6897E3-9B98-4804-81F5-D7D074969503}"/>
    <dgm:cxn modelId="{5EF97C96-9464-0146-AA4F-C7096DB9A6ED}" srcId="{890788F6-E25E-4F32-AD45-98156A5B9A73}" destId="{1D003A61-4283-AF4D-8CBB-6542B70B615F}" srcOrd="2" destOrd="0" parTransId="{7F16EE1A-9079-9940-86F3-28040AF40AA1}" sibTransId="{56B3F9BC-4BAF-8846-B9F4-3419C2B65497}"/>
    <dgm:cxn modelId="{C1790FAC-4498-8046-974A-EDFB6B291675}" srcId="{890788F6-E25E-4F32-AD45-98156A5B9A73}" destId="{619631F7-9B27-6D4F-912B-7068F25A9580}" srcOrd="1" destOrd="0" parTransId="{2D11AF1C-7960-7443-B1D0-5604425975BD}" sibTransId="{25C4B525-CFC7-FC49-BA1F-145213237CC6}"/>
    <dgm:cxn modelId="{EF1E47B1-B36A-4729-9C4F-496880D34406}" srcId="{890788F6-E25E-4F32-AD45-98156A5B9A73}" destId="{4D5BB793-6279-4477-ADED-EA02E2109862}" srcOrd="0" destOrd="0" parTransId="{FDA73E71-696F-41C4-BCE5-F62A20F01395}" sibTransId="{19856E95-79A2-47F3-85D1-84859B794988}"/>
    <dgm:cxn modelId="{799A74D0-5BAD-9442-858D-0DF47929E2BE}" type="presOf" srcId="{619631F7-9B27-6D4F-912B-7068F25A9580}" destId="{B3C9D3B2-BCB0-CE49-8488-9CEC0DFFF3A3}" srcOrd="0" destOrd="0" presId="urn:microsoft.com/office/officeart/2008/layout/LinedList"/>
    <dgm:cxn modelId="{5CBCDB03-B654-4BE6-AB1F-F90D8B5ED118}" type="presParOf" srcId="{FA900770-2BF6-41BE-B0E4-ACC29A22CE42}" destId="{580A7122-7CF5-4143-AFC3-27F86A68310C}" srcOrd="0" destOrd="0" presId="urn:microsoft.com/office/officeart/2008/layout/LinedList"/>
    <dgm:cxn modelId="{457A3C3A-8B48-4812-8FC1-269066B7C29F}" type="presParOf" srcId="{FA900770-2BF6-41BE-B0E4-ACC29A22CE42}" destId="{B4186B74-BF04-4933-93F3-29283AA207FC}" srcOrd="1" destOrd="0" presId="urn:microsoft.com/office/officeart/2008/layout/LinedList"/>
    <dgm:cxn modelId="{DD3DEFFF-5C82-4855-BF5F-5329381823C6}" type="presParOf" srcId="{B4186B74-BF04-4933-93F3-29283AA207FC}" destId="{B5538772-5ECF-4D4D-ACBA-ECA6A0112E9B}" srcOrd="0" destOrd="0" presId="urn:microsoft.com/office/officeart/2008/layout/LinedList"/>
    <dgm:cxn modelId="{13DDFFA8-D70D-4358-81BA-6BEA2DA38244}" type="presParOf" srcId="{B4186B74-BF04-4933-93F3-29283AA207FC}" destId="{A1B0AAB0-0D4D-4AE3-BD9D-34C10B333FC4}" srcOrd="1" destOrd="0" presId="urn:microsoft.com/office/officeart/2008/layout/LinedList"/>
    <dgm:cxn modelId="{40A78C0F-2D2D-4CD0-9AEE-B92D930AE6F7}" type="presParOf" srcId="{A1B0AAB0-0D4D-4AE3-BD9D-34C10B333FC4}" destId="{7A7C6B00-3FE7-4596-B040-E60EA4E43C26}" srcOrd="0" destOrd="0" presId="urn:microsoft.com/office/officeart/2008/layout/LinedList"/>
    <dgm:cxn modelId="{F11DB4FA-1181-4F18-81EF-DB6958FE342E}" type="presParOf" srcId="{A1B0AAB0-0D4D-4AE3-BD9D-34C10B333FC4}" destId="{E01F36AB-65D0-419E-8866-C7ABE7766E27}" srcOrd="1" destOrd="0" presId="urn:microsoft.com/office/officeart/2008/layout/LinedList"/>
    <dgm:cxn modelId="{8DCC2E75-91F4-41C4-A988-1EDFA5099A97}" type="presParOf" srcId="{E01F36AB-65D0-419E-8866-C7ABE7766E27}" destId="{780A32EA-69D8-4BA4-9599-E62F8D5A5E05}" srcOrd="0" destOrd="0" presId="urn:microsoft.com/office/officeart/2008/layout/LinedList"/>
    <dgm:cxn modelId="{47FA5700-3E34-48D8-871F-36F314A9B5CB}" type="presParOf" srcId="{E01F36AB-65D0-419E-8866-C7ABE7766E27}" destId="{D9CB46C3-D107-4C4B-A9A0-0B6BD13D1072}" srcOrd="1" destOrd="0" presId="urn:microsoft.com/office/officeart/2008/layout/LinedList"/>
    <dgm:cxn modelId="{1BBEAD43-9A88-4681-8C3C-153F5A82EE50}" type="presParOf" srcId="{E01F36AB-65D0-419E-8866-C7ABE7766E27}" destId="{D7585463-8675-4CCD-812D-5A397A3321DC}" srcOrd="2" destOrd="0" presId="urn:microsoft.com/office/officeart/2008/layout/LinedList"/>
    <dgm:cxn modelId="{06A910CF-3542-41F5-B6EA-52196D5F19D8}" type="presParOf" srcId="{A1B0AAB0-0D4D-4AE3-BD9D-34C10B333FC4}" destId="{993283A3-957B-4C41-800A-B2F77148416E}" srcOrd="2" destOrd="0" presId="urn:microsoft.com/office/officeart/2008/layout/LinedList"/>
    <dgm:cxn modelId="{F9AD49F1-49F1-4343-A45C-A0A7F28B41FE}" type="presParOf" srcId="{A1B0AAB0-0D4D-4AE3-BD9D-34C10B333FC4}" destId="{A984E45D-165E-4250-8B16-D831052B3D49}" srcOrd="3" destOrd="0" presId="urn:microsoft.com/office/officeart/2008/layout/LinedList"/>
    <dgm:cxn modelId="{1C4CD0F9-F86F-C346-A62C-1D567D5DC4BC}" type="presParOf" srcId="{A1B0AAB0-0D4D-4AE3-BD9D-34C10B333FC4}" destId="{6063C48D-DF0D-2642-9019-A37A7D4C3913}" srcOrd="4" destOrd="0" presId="urn:microsoft.com/office/officeart/2008/layout/LinedList"/>
    <dgm:cxn modelId="{C772AB8C-E81A-6343-A030-7FF480F95030}" type="presParOf" srcId="{6063C48D-DF0D-2642-9019-A37A7D4C3913}" destId="{F256331A-F570-F640-BAA4-438E71B350E2}" srcOrd="0" destOrd="0" presId="urn:microsoft.com/office/officeart/2008/layout/LinedList"/>
    <dgm:cxn modelId="{2544BA6B-2C4C-884D-A434-8DD0570B3C44}" type="presParOf" srcId="{6063C48D-DF0D-2642-9019-A37A7D4C3913}" destId="{B3C9D3B2-BCB0-CE49-8488-9CEC0DFFF3A3}" srcOrd="1" destOrd="0" presId="urn:microsoft.com/office/officeart/2008/layout/LinedList"/>
    <dgm:cxn modelId="{FEB285ED-7E36-3041-AE1A-DCB4A417B4C4}" type="presParOf" srcId="{6063C48D-DF0D-2642-9019-A37A7D4C3913}" destId="{A12A9E6C-655A-F246-8219-96E4F49EE807}" srcOrd="2" destOrd="0" presId="urn:microsoft.com/office/officeart/2008/layout/LinedList"/>
    <dgm:cxn modelId="{115A0319-401F-8742-AED1-5CA397FC01E5}" type="presParOf" srcId="{A1B0AAB0-0D4D-4AE3-BD9D-34C10B333FC4}" destId="{F2662407-3C23-C147-B260-32434CEC7F93}" srcOrd="5" destOrd="0" presId="urn:microsoft.com/office/officeart/2008/layout/LinedList"/>
    <dgm:cxn modelId="{BD249DE8-E3D0-6048-885F-C08E18709499}" type="presParOf" srcId="{A1B0AAB0-0D4D-4AE3-BD9D-34C10B333FC4}" destId="{6C845708-1296-A147-92D0-27A9DB2DF382}" srcOrd="6" destOrd="0" presId="urn:microsoft.com/office/officeart/2008/layout/LinedList"/>
    <dgm:cxn modelId="{8B8E7AE5-3B47-1B46-837D-AA5643A581DF}" type="presParOf" srcId="{A1B0AAB0-0D4D-4AE3-BD9D-34C10B333FC4}" destId="{43946FF7-69A5-5046-9EAC-6E7120C1AC98}" srcOrd="7" destOrd="0" presId="urn:microsoft.com/office/officeart/2008/layout/LinedList"/>
    <dgm:cxn modelId="{B3405BE4-59E0-294A-9871-C16CEE04566C}" type="presParOf" srcId="{43946FF7-69A5-5046-9EAC-6E7120C1AC98}" destId="{BECCF77A-0FA6-974B-993D-A745597AC3C9}" srcOrd="0" destOrd="0" presId="urn:microsoft.com/office/officeart/2008/layout/LinedList"/>
    <dgm:cxn modelId="{2FFC62F5-D558-C449-A30A-31A2A7AE7D70}" type="presParOf" srcId="{43946FF7-69A5-5046-9EAC-6E7120C1AC98}" destId="{EC80E575-229A-7644-A4C0-3982EE6777BB}" srcOrd="1" destOrd="0" presId="urn:microsoft.com/office/officeart/2008/layout/LinedList"/>
    <dgm:cxn modelId="{04F986E6-80D9-394B-B963-CB4EBE616911}" type="presParOf" srcId="{43946FF7-69A5-5046-9EAC-6E7120C1AC98}" destId="{57A17091-5C8B-C341-9EC1-D8D1C2B61EF8}" srcOrd="2" destOrd="0" presId="urn:microsoft.com/office/officeart/2008/layout/LinedList"/>
    <dgm:cxn modelId="{E2708A5C-07FF-DF47-AE99-DC8F17377735}" type="presParOf" srcId="{A1B0AAB0-0D4D-4AE3-BD9D-34C10B333FC4}" destId="{B2716920-7409-FC4E-B4F8-C6923FD7A28B}" srcOrd="8" destOrd="0" presId="urn:microsoft.com/office/officeart/2008/layout/LinedList"/>
    <dgm:cxn modelId="{6C731721-43C4-464A-86F8-F2F7F72720BB}" type="presParOf" srcId="{A1B0AAB0-0D4D-4AE3-BD9D-34C10B333FC4}" destId="{C595E228-F8D4-1947-A0EC-232E920949C0}" srcOrd="9" destOrd="0" presId="urn:microsoft.com/office/officeart/2008/layout/LinedList"/>
    <dgm:cxn modelId="{D8CD5BB1-52AF-224B-9102-D0A30F1615AC}" type="presParOf" srcId="{A1B0AAB0-0D4D-4AE3-BD9D-34C10B333FC4}" destId="{7E2F4601-962B-7F47-A992-A71450659EF1}" srcOrd="10" destOrd="0" presId="urn:microsoft.com/office/officeart/2008/layout/LinedList"/>
    <dgm:cxn modelId="{2C29F070-6951-3F43-A859-FD684D875C52}" type="presParOf" srcId="{7E2F4601-962B-7F47-A992-A71450659EF1}" destId="{8602976B-27B8-A243-9701-2648F82586E3}" srcOrd="0" destOrd="0" presId="urn:microsoft.com/office/officeart/2008/layout/LinedList"/>
    <dgm:cxn modelId="{BF3F46AF-1A26-1F48-8E00-4CACC39831F8}" type="presParOf" srcId="{7E2F4601-962B-7F47-A992-A71450659EF1}" destId="{B57C8A0B-B87B-A34D-97AC-F20C31F2D04F}" srcOrd="1" destOrd="0" presId="urn:microsoft.com/office/officeart/2008/layout/LinedList"/>
    <dgm:cxn modelId="{E0ED3015-92FF-B44E-B4D0-64EF2A183FAC}" type="presParOf" srcId="{7E2F4601-962B-7F47-A992-A71450659EF1}" destId="{732942BD-C55C-874E-922D-E66C4D6A4AAB}" srcOrd="2" destOrd="0" presId="urn:microsoft.com/office/officeart/2008/layout/LinedList"/>
    <dgm:cxn modelId="{E70684E4-83EB-2A41-A7B6-E4142F7AEA8C}" type="presParOf" srcId="{A1B0AAB0-0D4D-4AE3-BD9D-34C10B333FC4}" destId="{D1E241C6-490F-904D-A942-DCA340752DEE}" srcOrd="11" destOrd="0" presId="urn:microsoft.com/office/officeart/2008/layout/LinedList"/>
    <dgm:cxn modelId="{69D34871-90CB-D743-ACA8-A0B8BFA7CE19}" type="presParOf" srcId="{A1B0AAB0-0D4D-4AE3-BD9D-34C10B333FC4}" destId="{ADC47CBA-6FBE-C740-82BC-543DA38FABDF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9AD52FC-4BE1-46A4-8E20-83C7D74C59F1}" type="doc">
      <dgm:prSet loTypeId="urn:microsoft.com/office/officeart/2008/layout/LinedLis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5BB793-6279-4477-ADED-EA02E2109862}">
      <dgm:prSet phldrT="[文本]" custT="1"/>
      <dgm:spPr/>
      <dgm:t>
        <a:bodyPr/>
        <a:lstStyle/>
        <a:p>
          <a:r>
            <a:rPr lang="en-US" sz="2800" dirty="0" err="1">
              <a:latin typeface="Microsoft YaHei" panose="020B0503020204020204" pitchFamily="34" charset="-122"/>
              <a:ea typeface="Microsoft YaHei" panose="020B0503020204020204" pitchFamily="34" charset="-122"/>
            </a:rPr>
            <a:t>基于层次化的图神经网络构建层次化的商品分类系统</a:t>
          </a:r>
          <a:endParaRPr lang="en-US" sz="2800" dirty="0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FDA73E71-696F-41C4-BCE5-F62A20F01395}" type="parTrans" cxnId="{EF1E47B1-B36A-4729-9C4F-496880D34406}">
      <dgm:prSet/>
      <dgm:spPr/>
      <dgm:t>
        <a:bodyPr/>
        <a:lstStyle/>
        <a:p>
          <a:endParaRPr lang="en-US"/>
        </a:p>
      </dgm:t>
    </dgm:pt>
    <dgm:pt modelId="{19856E95-79A2-47F3-85D1-84859B794988}" type="sibTrans" cxnId="{EF1E47B1-B36A-4729-9C4F-496880D34406}">
      <dgm:prSet/>
      <dgm:spPr/>
      <dgm:t>
        <a:bodyPr/>
        <a:lstStyle/>
        <a:p>
          <a:endParaRPr lang="en-US"/>
        </a:p>
      </dgm:t>
    </dgm:pt>
    <dgm:pt modelId="{890788F6-E25E-4F32-AD45-98156A5B9A73}">
      <dgm:prSet phldrT="[文本]" custT="1"/>
      <dgm:spPr/>
      <dgm:t>
        <a:bodyPr/>
        <a:lstStyle/>
        <a:p>
          <a:r>
            <a:rPr lang="en-US" sz="2800" dirty="0">
              <a:latin typeface="Microsoft YaHei" panose="020B0503020204020204" pitchFamily="34" charset="-122"/>
              <a:ea typeface="Microsoft YaHei" panose="020B0503020204020204" pitchFamily="34" charset="-122"/>
            </a:rPr>
            <a:t>HGCN</a:t>
          </a:r>
        </a:p>
      </dgm:t>
    </dgm:pt>
    <dgm:pt modelId="{2C6897E3-9B98-4804-81F5-D7D074969503}" type="sibTrans" cxnId="{59A60891-A71B-4CF9-9CF6-0B237FFA68C8}">
      <dgm:prSet/>
      <dgm:spPr/>
      <dgm:t>
        <a:bodyPr/>
        <a:lstStyle/>
        <a:p>
          <a:endParaRPr lang="en-US"/>
        </a:p>
      </dgm:t>
    </dgm:pt>
    <dgm:pt modelId="{692C82FA-A483-485C-84A3-B24ABFE99CA1}" type="parTrans" cxnId="{59A60891-A71B-4CF9-9CF6-0B237FFA68C8}">
      <dgm:prSet/>
      <dgm:spPr/>
      <dgm:t>
        <a:bodyPr/>
        <a:lstStyle/>
        <a:p>
          <a:endParaRPr lang="en-US"/>
        </a:p>
      </dgm:t>
    </dgm:pt>
    <dgm:pt modelId="{C7472036-37AE-5F4A-AD9F-951BCC830232}">
      <dgm:prSet custT="1"/>
      <dgm:spPr/>
      <dgm:t>
        <a:bodyPr/>
        <a:lstStyle/>
        <a:p>
          <a:r>
            <a:rPr lang="zh-CN" altLang="en-US" sz="2400" dirty="0"/>
            <a:t>构建商品网络</a:t>
          </a:r>
        </a:p>
      </dgm:t>
    </dgm:pt>
    <dgm:pt modelId="{A9157C77-1220-3549-9C81-ACF0B5F334D6}" type="parTrans" cxnId="{19F5CAD9-323E-B047-9AAD-616959DA4C53}">
      <dgm:prSet/>
      <dgm:spPr/>
      <dgm:t>
        <a:bodyPr/>
        <a:lstStyle/>
        <a:p>
          <a:endParaRPr lang="zh-CN" altLang="en-US"/>
        </a:p>
      </dgm:t>
    </dgm:pt>
    <dgm:pt modelId="{4558B3B9-8176-DC4F-8D41-443D43E4BDC4}" type="sibTrans" cxnId="{19F5CAD9-323E-B047-9AAD-616959DA4C53}">
      <dgm:prSet/>
      <dgm:spPr/>
      <dgm:t>
        <a:bodyPr/>
        <a:lstStyle/>
        <a:p>
          <a:endParaRPr lang="zh-CN" altLang="en-US"/>
        </a:p>
      </dgm:t>
    </dgm:pt>
    <dgm:pt modelId="{6364ECA1-9E1D-4D43-A5E7-46B3D4858686}">
      <dgm:prSet custT="1"/>
      <dgm:spPr/>
      <dgm:t>
        <a:bodyPr/>
        <a:lstStyle/>
        <a:p>
          <a:r>
            <a:rPr lang="zh-CN" altLang="en-US" sz="2400" dirty="0"/>
            <a:t>基于层次化的图神经网络算法实现层次化的商品分类</a:t>
          </a:r>
        </a:p>
      </dgm:t>
    </dgm:pt>
    <dgm:pt modelId="{31E539EC-30AE-1B40-8BB5-A67A44AFDD88}" type="parTrans" cxnId="{9335772C-93D7-F746-9037-7277E1DC3AF8}">
      <dgm:prSet/>
      <dgm:spPr/>
      <dgm:t>
        <a:bodyPr/>
        <a:lstStyle/>
        <a:p>
          <a:endParaRPr lang="zh-CN" altLang="en-US"/>
        </a:p>
      </dgm:t>
    </dgm:pt>
    <dgm:pt modelId="{7D1BD866-7741-5540-BF80-420B92429857}" type="sibTrans" cxnId="{9335772C-93D7-F746-9037-7277E1DC3AF8}">
      <dgm:prSet/>
      <dgm:spPr/>
      <dgm:t>
        <a:bodyPr/>
        <a:lstStyle/>
        <a:p>
          <a:endParaRPr lang="zh-CN" altLang="en-US"/>
        </a:p>
      </dgm:t>
    </dgm:pt>
    <dgm:pt modelId="{ECF17234-DC96-4546-BBE5-A2C103D7A83E}">
      <dgm:prSet/>
      <dgm:spPr/>
      <dgm:t>
        <a:bodyPr/>
        <a:lstStyle/>
        <a:p>
          <a:r>
            <a:rPr lang="zh-CN" altLang="en-US" dirty="0"/>
            <a:t>生成商品分类的文本描述</a:t>
          </a:r>
        </a:p>
      </dgm:t>
    </dgm:pt>
    <dgm:pt modelId="{EC535D0C-2429-9F44-9DF0-CD824A5E1321}" type="parTrans" cxnId="{1D7513FD-E232-8642-8BD4-1A57988F6806}">
      <dgm:prSet/>
      <dgm:spPr/>
      <dgm:t>
        <a:bodyPr/>
        <a:lstStyle/>
        <a:p>
          <a:endParaRPr lang="zh-CN" altLang="en-US"/>
        </a:p>
      </dgm:t>
    </dgm:pt>
    <dgm:pt modelId="{12FF93EE-71C3-B04E-A20D-77ED227B440C}" type="sibTrans" cxnId="{1D7513FD-E232-8642-8BD4-1A57988F6806}">
      <dgm:prSet/>
      <dgm:spPr/>
      <dgm:t>
        <a:bodyPr/>
        <a:lstStyle/>
        <a:p>
          <a:endParaRPr lang="zh-CN" altLang="en-US"/>
        </a:p>
      </dgm:t>
    </dgm:pt>
    <dgm:pt modelId="{FA900770-2BF6-41BE-B0E4-ACC29A22CE42}" type="pres">
      <dgm:prSet presAssocID="{09AD52FC-4BE1-46A4-8E20-83C7D74C59F1}" presName="vert0" presStyleCnt="0">
        <dgm:presLayoutVars>
          <dgm:dir/>
          <dgm:animOne val="branch"/>
          <dgm:animLvl val="lvl"/>
        </dgm:presLayoutVars>
      </dgm:prSet>
      <dgm:spPr/>
    </dgm:pt>
    <dgm:pt modelId="{580A7122-7CF5-4143-AFC3-27F86A68310C}" type="pres">
      <dgm:prSet presAssocID="{890788F6-E25E-4F32-AD45-98156A5B9A73}" presName="thickLine" presStyleLbl="alignNode1" presStyleIdx="0" presStyleCnt="1" custLinFactNeighborX="0" custLinFactNeighborY="-767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4186B74-BF04-4933-93F3-29283AA207FC}" type="pres">
      <dgm:prSet presAssocID="{890788F6-E25E-4F32-AD45-98156A5B9A73}" presName="horz1" presStyleCnt="0"/>
      <dgm:spPr/>
    </dgm:pt>
    <dgm:pt modelId="{B5538772-5ECF-4D4D-ACBA-ECA6A0112E9B}" type="pres">
      <dgm:prSet presAssocID="{890788F6-E25E-4F32-AD45-98156A5B9A73}" presName="tx1" presStyleLbl="revTx" presStyleIdx="0" presStyleCnt="5" custScaleX="141855"/>
      <dgm:spPr/>
    </dgm:pt>
    <dgm:pt modelId="{A1B0AAB0-0D4D-4AE3-BD9D-34C10B333FC4}" type="pres">
      <dgm:prSet presAssocID="{890788F6-E25E-4F32-AD45-98156A5B9A73}" presName="vert1" presStyleCnt="0"/>
      <dgm:spPr/>
    </dgm:pt>
    <dgm:pt modelId="{7A7C6B00-3FE7-4596-B040-E60EA4E43C26}" type="pres">
      <dgm:prSet presAssocID="{4D5BB793-6279-4477-ADED-EA02E2109862}" presName="vertSpace2a" presStyleCnt="0"/>
      <dgm:spPr/>
    </dgm:pt>
    <dgm:pt modelId="{E01F36AB-65D0-419E-8866-C7ABE7766E27}" type="pres">
      <dgm:prSet presAssocID="{4D5BB793-6279-4477-ADED-EA02E2109862}" presName="horz2" presStyleCnt="0"/>
      <dgm:spPr/>
    </dgm:pt>
    <dgm:pt modelId="{780A32EA-69D8-4BA4-9599-E62F8D5A5E05}" type="pres">
      <dgm:prSet presAssocID="{4D5BB793-6279-4477-ADED-EA02E2109862}" presName="horzSpace2" presStyleCnt="0"/>
      <dgm:spPr/>
    </dgm:pt>
    <dgm:pt modelId="{D9CB46C3-D107-4C4B-A9A0-0B6BD13D1072}" type="pres">
      <dgm:prSet presAssocID="{4D5BB793-6279-4477-ADED-EA02E2109862}" presName="tx2" presStyleLbl="revTx" presStyleIdx="1" presStyleCnt="5" custScaleX="166911"/>
      <dgm:spPr/>
    </dgm:pt>
    <dgm:pt modelId="{D7585463-8675-4CCD-812D-5A397A3321DC}" type="pres">
      <dgm:prSet presAssocID="{4D5BB793-6279-4477-ADED-EA02E2109862}" presName="vert2" presStyleCnt="0"/>
      <dgm:spPr/>
    </dgm:pt>
    <dgm:pt modelId="{993283A3-957B-4C41-800A-B2F77148416E}" type="pres">
      <dgm:prSet presAssocID="{4D5BB793-6279-4477-ADED-EA02E2109862}" presName="thinLine2b" presStyleLbl="callout" presStyleIdx="0" presStyleCnt="4" custLinFactNeighborY="-61994"/>
      <dgm:spPr>
        <a:ln>
          <a:solidFill>
            <a:schemeClr val="bg1"/>
          </a:solidFill>
        </a:ln>
      </dgm:spPr>
    </dgm:pt>
    <dgm:pt modelId="{A984E45D-165E-4250-8B16-D831052B3D49}" type="pres">
      <dgm:prSet presAssocID="{4D5BB793-6279-4477-ADED-EA02E2109862}" presName="vertSpace2b" presStyleCnt="0"/>
      <dgm:spPr/>
    </dgm:pt>
    <dgm:pt modelId="{03CD8653-376D-FB4A-A040-B50EB6D68F2C}" type="pres">
      <dgm:prSet presAssocID="{C7472036-37AE-5F4A-AD9F-951BCC830232}" presName="horz2" presStyleCnt="0"/>
      <dgm:spPr/>
    </dgm:pt>
    <dgm:pt modelId="{248C126E-7CAD-6D46-84FC-068F7351F2AF}" type="pres">
      <dgm:prSet presAssocID="{C7472036-37AE-5F4A-AD9F-951BCC830232}" presName="horzSpace2" presStyleCnt="0"/>
      <dgm:spPr/>
    </dgm:pt>
    <dgm:pt modelId="{20A1CDFA-FB73-114C-AD13-7818B7D9B912}" type="pres">
      <dgm:prSet presAssocID="{C7472036-37AE-5F4A-AD9F-951BCC830232}" presName="tx2" presStyleLbl="revTx" presStyleIdx="2" presStyleCnt="5"/>
      <dgm:spPr/>
    </dgm:pt>
    <dgm:pt modelId="{6FB67F14-2EB5-CE42-93A2-06AE42E3036F}" type="pres">
      <dgm:prSet presAssocID="{C7472036-37AE-5F4A-AD9F-951BCC830232}" presName="vert2" presStyleCnt="0"/>
      <dgm:spPr/>
    </dgm:pt>
    <dgm:pt modelId="{92EB603E-C066-0C4C-92E1-7707FA637DAD}" type="pres">
      <dgm:prSet presAssocID="{C7472036-37AE-5F4A-AD9F-951BCC830232}" presName="thinLine2b" presStyleLbl="callout" presStyleIdx="1" presStyleCnt="4"/>
      <dgm:spPr>
        <a:ln>
          <a:solidFill>
            <a:schemeClr val="bg1"/>
          </a:solidFill>
        </a:ln>
      </dgm:spPr>
    </dgm:pt>
    <dgm:pt modelId="{B70CEE8B-8AD3-6D4C-B05F-9E20E8CDD041}" type="pres">
      <dgm:prSet presAssocID="{C7472036-37AE-5F4A-AD9F-951BCC830232}" presName="vertSpace2b" presStyleCnt="0"/>
      <dgm:spPr/>
    </dgm:pt>
    <dgm:pt modelId="{365ABD77-2608-9C41-828B-3280609FEEF0}" type="pres">
      <dgm:prSet presAssocID="{6364ECA1-9E1D-4D43-A5E7-46B3D4858686}" presName="horz2" presStyleCnt="0"/>
      <dgm:spPr/>
    </dgm:pt>
    <dgm:pt modelId="{4A65F685-C15A-9946-98A5-D7838F06C9A9}" type="pres">
      <dgm:prSet presAssocID="{6364ECA1-9E1D-4D43-A5E7-46B3D4858686}" presName="horzSpace2" presStyleCnt="0"/>
      <dgm:spPr/>
    </dgm:pt>
    <dgm:pt modelId="{43650AAC-A61F-5249-9FAA-315E0A6E4F02}" type="pres">
      <dgm:prSet presAssocID="{6364ECA1-9E1D-4D43-A5E7-46B3D4858686}" presName="tx2" presStyleLbl="revTx" presStyleIdx="3" presStyleCnt="5" custScaleX="166914"/>
      <dgm:spPr/>
    </dgm:pt>
    <dgm:pt modelId="{F81EA553-E5D2-DA45-A7C7-3BF861E8E01A}" type="pres">
      <dgm:prSet presAssocID="{6364ECA1-9E1D-4D43-A5E7-46B3D4858686}" presName="vert2" presStyleCnt="0"/>
      <dgm:spPr/>
    </dgm:pt>
    <dgm:pt modelId="{E7DD69EC-ADC0-CB44-A0EB-2AE7F0369688}" type="pres">
      <dgm:prSet presAssocID="{6364ECA1-9E1D-4D43-A5E7-46B3D4858686}" presName="thinLine2b" presStyleLbl="callout" presStyleIdx="2" presStyleCnt="4"/>
      <dgm:spPr>
        <a:ln>
          <a:solidFill>
            <a:schemeClr val="bg1"/>
          </a:solidFill>
        </a:ln>
      </dgm:spPr>
    </dgm:pt>
    <dgm:pt modelId="{43E749A8-48A3-BC4E-B71A-C27A95878491}" type="pres">
      <dgm:prSet presAssocID="{6364ECA1-9E1D-4D43-A5E7-46B3D4858686}" presName="vertSpace2b" presStyleCnt="0"/>
      <dgm:spPr/>
    </dgm:pt>
    <dgm:pt modelId="{DBE88960-BDC4-4949-B7B0-FA973613EB40}" type="pres">
      <dgm:prSet presAssocID="{ECF17234-DC96-4546-BBE5-A2C103D7A83E}" presName="horz2" presStyleCnt="0"/>
      <dgm:spPr/>
    </dgm:pt>
    <dgm:pt modelId="{B9A99539-1F2C-CF4C-B115-DD83513FB7D5}" type="pres">
      <dgm:prSet presAssocID="{ECF17234-DC96-4546-BBE5-A2C103D7A83E}" presName="horzSpace2" presStyleCnt="0"/>
      <dgm:spPr/>
    </dgm:pt>
    <dgm:pt modelId="{E78FB839-2917-9C42-9CDB-6190E390926E}" type="pres">
      <dgm:prSet presAssocID="{ECF17234-DC96-4546-BBE5-A2C103D7A83E}" presName="tx2" presStyleLbl="revTx" presStyleIdx="4" presStyleCnt="5"/>
      <dgm:spPr/>
    </dgm:pt>
    <dgm:pt modelId="{7DABAA32-30E6-1C4F-BB5E-1922AFACE2C9}" type="pres">
      <dgm:prSet presAssocID="{ECF17234-DC96-4546-BBE5-A2C103D7A83E}" presName="vert2" presStyleCnt="0"/>
      <dgm:spPr/>
    </dgm:pt>
    <dgm:pt modelId="{29125341-1563-9D46-B404-E50FF25C9186}" type="pres">
      <dgm:prSet presAssocID="{ECF17234-DC96-4546-BBE5-A2C103D7A83E}" presName="thinLine2b" presStyleLbl="callout" presStyleIdx="3" presStyleCnt="4"/>
      <dgm:spPr>
        <a:ln>
          <a:solidFill>
            <a:schemeClr val="bg1"/>
          </a:solidFill>
        </a:ln>
      </dgm:spPr>
    </dgm:pt>
    <dgm:pt modelId="{D6BDEE7C-906B-7C4F-AC41-8BD39E1FA25C}" type="pres">
      <dgm:prSet presAssocID="{ECF17234-DC96-4546-BBE5-A2C103D7A83E}" presName="vertSpace2b" presStyleCnt="0"/>
      <dgm:spPr/>
    </dgm:pt>
  </dgm:ptLst>
  <dgm:cxnLst>
    <dgm:cxn modelId="{D2D33F09-B1FD-401C-9764-73F8426077AF}" type="presOf" srcId="{09AD52FC-4BE1-46A4-8E20-83C7D74C59F1}" destId="{FA900770-2BF6-41BE-B0E4-ACC29A22CE42}" srcOrd="0" destOrd="0" presId="urn:microsoft.com/office/officeart/2008/layout/LinedList"/>
    <dgm:cxn modelId="{35055F0F-676E-4094-8C17-C762F9AED5AF}" type="presOf" srcId="{890788F6-E25E-4F32-AD45-98156A5B9A73}" destId="{B5538772-5ECF-4D4D-ACBA-ECA6A0112E9B}" srcOrd="0" destOrd="0" presId="urn:microsoft.com/office/officeart/2008/layout/LinedList"/>
    <dgm:cxn modelId="{9335772C-93D7-F746-9037-7277E1DC3AF8}" srcId="{890788F6-E25E-4F32-AD45-98156A5B9A73}" destId="{6364ECA1-9E1D-4D43-A5E7-46B3D4858686}" srcOrd="2" destOrd="0" parTransId="{31E539EC-30AE-1B40-8BB5-A67A44AFDD88}" sibTransId="{7D1BD866-7741-5540-BF80-420B92429857}"/>
    <dgm:cxn modelId="{E3BEE43E-6E9B-2247-80E2-D122E0F1211B}" type="presOf" srcId="{C7472036-37AE-5F4A-AD9F-951BCC830232}" destId="{20A1CDFA-FB73-114C-AD13-7818B7D9B912}" srcOrd="0" destOrd="0" presId="urn:microsoft.com/office/officeart/2008/layout/LinedList"/>
    <dgm:cxn modelId="{57D45241-5C6E-4406-B6D7-B9592FFC67CC}" type="presOf" srcId="{4D5BB793-6279-4477-ADED-EA02E2109862}" destId="{D9CB46C3-D107-4C4B-A9A0-0B6BD13D1072}" srcOrd="0" destOrd="0" presId="urn:microsoft.com/office/officeart/2008/layout/LinedList"/>
    <dgm:cxn modelId="{13D37F4A-1D1F-9841-9096-1DB33AEE64D8}" type="presOf" srcId="{6364ECA1-9E1D-4D43-A5E7-46B3D4858686}" destId="{43650AAC-A61F-5249-9FAA-315E0A6E4F02}" srcOrd="0" destOrd="0" presId="urn:microsoft.com/office/officeart/2008/layout/LinedList"/>
    <dgm:cxn modelId="{F810CE66-8055-9943-9701-4388B19A5E78}" type="presOf" srcId="{ECF17234-DC96-4546-BBE5-A2C103D7A83E}" destId="{E78FB839-2917-9C42-9CDB-6190E390926E}" srcOrd="0" destOrd="0" presId="urn:microsoft.com/office/officeart/2008/layout/LinedList"/>
    <dgm:cxn modelId="{59A60891-A71B-4CF9-9CF6-0B237FFA68C8}" srcId="{09AD52FC-4BE1-46A4-8E20-83C7D74C59F1}" destId="{890788F6-E25E-4F32-AD45-98156A5B9A73}" srcOrd="0" destOrd="0" parTransId="{692C82FA-A483-485C-84A3-B24ABFE99CA1}" sibTransId="{2C6897E3-9B98-4804-81F5-D7D074969503}"/>
    <dgm:cxn modelId="{EF1E47B1-B36A-4729-9C4F-496880D34406}" srcId="{890788F6-E25E-4F32-AD45-98156A5B9A73}" destId="{4D5BB793-6279-4477-ADED-EA02E2109862}" srcOrd="0" destOrd="0" parTransId="{FDA73E71-696F-41C4-BCE5-F62A20F01395}" sibTransId="{19856E95-79A2-47F3-85D1-84859B794988}"/>
    <dgm:cxn modelId="{19F5CAD9-323E-B047-9AAD-616959DA4C53}" srcId="{890788F6-E25E-4F32-AD45-98156A5B9A73}" destId="{C7472036-37AE-5F4A-AD9F-951BCC830232}" srcOrd="1" destOrd="0" parTransId="{A9157C77-1220-3549-9C81-ACF0B5F334D6}" sibTransId="{4558B3B9-8176-DC4F-8D41-443D43E4BDC4}"/>
    <dgm:cxn modelId="{1D7513FD-E232-8642-8BD4-1A57988F6806}" srcId="{890788F6-E25E-4F32-AD45-98156A5B9A73}" destId="{ECF17234-DC96-4546-BBE5-A2C103D7A83E}" srcOrd="3" destOrd="0" parTransId="{EC535D0C-2429-9F44-9DF0-CD824A5E1321}" sibTransId="{12FF93EE-71C3-B04E-A20D-77ED227B440C}"/>
    <dgm:cxn modelId="{5CBCDB03-B654-4BE6-AB1F-F90D8B5ED118}" type="presParOf" srcId="{FA900770-2BF6-41BE-B0E4-ACC29A22CE42}" destId="{580A7122-7CF5-4143-AFC3-27F86A68310C}" srcOrd="0" destOrd="0" presId="urn:microsoft.com/office/officeart/2008/layout/LinedList"/>
    <dgm:cxn modelId="{457A3C3A-8B48-4812-8FC1-269066B7C29F}" type="presParOf" srcId="{FA900770-2BF6-41BE-B0E4-ACC29A22CE42}" destId="{B4186B74-BF04-4933-93F3-29283AA207FC}" srcOrd="1" destOrd="0" presId="urn:microsoft.com/office/officeart/2008/layout/LinedList"/>
    <dgm:cxn modelId="{DD3DEFFF-5C82-4855-BF5F-5329381823C6}" type="presParOf" srcId="{B4186B74-BF04-4933-93F3-29283AA207FC}" destId="{B5538772-5ECF-4D4D-ACBA-ECA6A0112E9B}" srcOrd="0" destOrd="0" presId="urn:microsoft.com/office/officeart/2008/layout/LinedList"/>
    <dgm:cxn modelId="{13DDFFA8-D70D-4358-81BA-6BEA2DA38244}" type="presParOf" srcId="{B4186B74-BF04-4933-93F3-29283AA207FC}" destId="{A1B0AAB0-0D4D-4AE3-BD9D-34C10B333FC4}" srcOrd="1" destOrd="0" presId="urn:microsoft.com/office/officeart/2008/layout/LinedList"/>
    <dgm:cxn modelId="{40A78C0F-2D2D-4CD0-9AEE-B92D930AE6F7}" type="presParOf" srcId="{A1B0AAB0-0D4D-4AE3-BD9D-34C10B333FC4}" destId="{7A7C6B00-3FE7-4596-B040-E60EA4E43C26}" srcOrd="0" destOrd="0" presId="urn:microsoft.com/office/officeart/2008/layout/LinedList"/>
    <dgm:cxn modelId="{F11DB4FA-1181-4F18-81EF-DB6958FE342E}" type="presParOf" srcId="{A1B0AAB0-0D4D-4AE3-BD9D-34C10B333FC4}" destId="{E01F36AB-65D0-419E-8866-C7ABE7766E27}" srcOrd="1" destOrd="0" presId="urn:microsoft.com/office/officeart/2008/layout/LinedList"/>
    <dgm:cxn modelId="{8DCC2E75-91F4-41C4-A988-1EDFA5099A97}" type="presParOf" srcId="{E01F36AB-65D0-419E-8866-C7ABE7766E27}" destId="{780A32EA-69D8-4BA4-9599-E62F8D5A5E05}" srcOrd="0" destOrd="0" presId="urn:microsoft.com/office/officeart/2008/layout/LinedList"/>
    <dgm:cxn modelId="{47FA5700-3E34-48D8-871F-36F314A9B5CB}" type="presParOf" srcId="{E01F36AB-65D0-419E-8866-C7ABE7766E27}" destId="{D9CB46C3-D107-4C4B-A9A0-0B6BD13D1072}" srcOrd="1" destOrd="0" presId="urn:microsoft.com/office/officeart/2008/layout/LinedList"/>
    <dgm:cxn modelId="{1BBEAD43-9A88-4681-8C3C-153F5A82EE50}" type="presParOf" srcId="{E01F36AB-65D0-419E-8866-C7ABE7766E27}" destId="{D7585463-8675-4CCD-812D-5A397A3321DC}" srcOrd="2" destOrd="0" presId="urn:microsoft.com/office/officeart/2008/layout/LinedList"/>
    <dgm:cxn modelId="{06A910CF-3542-41F5-B6EA-52196D5F19D8}" type="presParOf" srcId="{A1B0AAB0-0D4D-4AE3-BD9D-34C10B333FC4}" destId="{993283A3-957B-4C41-800A-B2F77148416E}" srcOrd="2" destOrd="0" presId="urn:microsoft.com/office/officeart/2008/layout/LinedList"/>
    <dgm:cxn modelId="{F9AD49F1-49F1-4343-A45C-A0A7F28B41FE}" type="presParOf" srcId="{A1B0AAB0-0D4D-4AE3-BD9D-34C10B333FC4}" destId="{A984E45D-165E-4250-8B16-D831052B3D49}" srcOrd="3" destOrd="0" presId="urn:microsoft.com/office/officeart/2008/layout/LinedList"/>
    <dgm:cxn modelId="{677FA5C6-929E-A744-A616-3499EB937792}" type="presParOf" srcId="{A1B0AAB0-0D4D-4AE3-BD9D-34C10B333FC4}" destId="{03CD8653-376D-FB4A-A040-B50EB6D68F2C}" srcOrd="4" destOrd="0" presId="urn:microsoft.com/office/officeart/2008/layout/LinedList"/>
    <dgm:cxn modelId="{3D312719-5243-0547-806E-1ABA77275C90}" type="presParOf" srcId="{03CD8653-376D-FB4A-A040-B50EB6D68F2C}" destId="{248C126E-7CAD-6D46-84FC-068F7351F2AF}" srcOrd="0" destOrd="0" presId="urn:microsoft.com/office/officeart/2008/layout/LinedList"/>
    <dgm:cxn modelId="{49B3C782-545F-A143-93C8-474C126656E7}" type="presParOf" srcId="{03CD8653-376D-FB4A-A040-B50EB6D68F2C}" destId="{20A1CDFA-FB73-114C-AD13-7818B7D9B912}" srcOrd="1" destOrd="0" presId="urn:microsoft.com/office/officeart/2008/layout/LinedList"/>
    <dgm:cxn modelId="{83E6F5FE-DF24-C642-98F1-3C1797815522}" type="presParOf" srcId="{03CD8653-376D-FB4A-A040-B50EB6D68F2C}" destId="{6FB67F14-2EB5-CE42-93A2-06AE42E3036F}" srcOrd="2" destOrd="0" presId="urn:microsoft.com/office/officeart/2008/layout/LinedList"/>
    <dgm:cxn modelId="{898B5B3C-6D1D-8440-AC1C-D26F6221385F}" type="presParOf" srcId="{A1B0AAB0-0D4D-4AE3-BD9D-34C10B333FC4}" destId="{92EB603E-C066-0C4C-92E1-7707FA637DAD}" srcOrd="5" destOrd="0" presId="urn:microsoft.com/office/officeart/2008/layout/LinedList"/>
    <dgm:cxn modelId="{0C2C44BB-402C-4E4E-81CF-A895C72970AB}" type="presParOf" srcId="{A1B0AAB0-0D4D-4AE3-BD9D-34C10B333FC4}" destId="{B70CEE8B-8AD3-6D4C-B05F-9E20E8CDD041}" srcOrd="6" destOrd="0" presId="urn:microsoft.com/office/officeart/2008/layout/LinedList"/>
    <dgm:cxn modelId="{2249691A-85B2-6D47-BACF-A367B3E8D8DD}" type="presParOf" srcId="{A1B0AAB0-0D4D-4AE3-BD9D-34C10B333FC4}" destId="{365ABD77-2608-9C41-828B-3280609FEEF0}" srcOrd="7" destOrd="0" presId="urn:microsoft.com/office/officeart/2008/layout/LinedList"/>
    <dgm:cxn modelId="{5FB7E6CB-282D-3548-B50C-3D54684C2D93}" type="presParOf" srcId="{365ABD77-2608-9C41-828B-3280609FEEF0}" destId="{4A65F685-C15A-9946-98A5-D7838F06C9A9}" srcOrd="0" destOrd="0" presId="urn:microsoft.com/office/officeart/2008/layout/LinedList"/>
    <dgm:cxn modelId="{823B874A-E686-CD4B-9234-8AE6AD1B9888}" type="presParOf" srcId="{365ABD77-2608-9C41-828B-3280609FEEF0}" destId="{43650AAC-A61F-5249-9FAA-315E0A6E4F02}" srcOrd="1" destOrd="0" presId="urn:microsoft.com/office/officeart/2008/layout/LinedList"/>
    <dgm:cxn modelId="{E6008C36-C3AD-524C-B68B-1AC943709A7A}" type="presParOf" srcId="{365ABD77-2608-9C41-828B-3280609FEEF0}" destId="{F81EA553-E5D2-DA45-A7C7-3BF861E8E01A}" srcOrd="2" destOrd="0" presId="urn:microsoft.com/office/officeart/2008/layout/LinedList"/>
    <dgm:cxn modelId="{7E40966D-DDEC-8442-9556-431548ED7A2A}" type="presParOf" srcId="{A1B0AAB0-0D4D-4AE3-BD9D-34C10B333FC4}" destId="{E7DD69EC-ADC0-CB44-A0EB-2AE7F0369688}" srcOrd="8" destOrd="0" presId="urn:microsoft.com/office/officeart/2008/layout/LinedList"/>
    <dgm:cxn modelId="{CAC34318-25E2-5F4F-B545-3BFC5CCF8158}" type="presParOf" srcId="{A1B0AAB0-0D4D-4AE3-BD9D-34C10B333FC4}" destId="{43E749A8-48A3-BC4E-B71A-C27A95878491}" srcOrd="9" destOrd="0" presId="urn:microsoft.com/office/officeart/2008/layout/LinedList"/>
    <dgm:cxn modelId="{D1FDF1E3-2DB9-E74E-936A-ADF95EAD0222}" type="presParOf" srcId="{A1B0AAB0-0D4D-4AE3-BD9D-34C10B333FC4}" destId="{DBE88960-BDC4-4949-B7B0-FA973613EB40}" srcOrd="10" destOrd="0" presId="urn:microsoft.com/office/officeart/2008/layout/LinedList"/>
    <dgm:cxn modelId="{6A98EC19-BBBC-4E42-9CE9-0C4232F8C301}" type="presParOf" srcId="{DBE88960-BDC4-4949-B7B0-FA973613EB40}" destId="{B9A99539-1F2C-CF4C-B115-DD83513FB7D5}" srcOrd="0" destOrd="0" presId="urn:microsoft.com/office/officeart/2008/layout/LinedList"/>
    <dgm:cxn modelId="{06BE1C9E-8A6E-B14C-81AB-5006C536BD27}" type="presParOf" srcId="{DBE88960-BDC4-4949-B7B0-FA973613EB40}" destId="{E78FB839-2917-9C42-9CDB-6190E390926E}" srcOrd="1" destOrd="0" presId="urn:microsoft.com/office/officeart/2008/layout/LinedList"/>
    <dgm:cxn modelId="{BEA8E607-3A25-2147-BB3C-E1B431CB6D13}" type="presParOf" srcId="{DBE88960-BDC4-4949-B7B0-FA973613EB40}" destId="{7DABAA32-30E6-1C4F-BB5E-1922AFACE2C9}" srcOrd="2" destOrd="0" presId="urn:microsoft.com/office/officeart/2008/layout/LinedList"/>
    <dgm:cxn modelId="{5C2CE254-0D4D-F94F-B2BB-0AB48A96FAB7}" type="presParOf" srcId="{A1B0AAB0-0D4D-4AE3-BD9D-34C10B333FC4}" destId="{29125341-1563-9D46-B404-E50FF25C9186}" srcOrd="11" destOrd="0" presId="urn:microsoft.com/office/officeart/2008/layout/LinedList"/>
    <dgm:cxn modelId="{E93CF626-6F45-7D49-946B-3159EA804910}" type="presParOf" srcId="{A1B0AAB0-0D4D-4AE3-BD9D-34C10B333FC4}" destId="{D6BDEE7C-906B-7C4F-AC41-8BD39E1FA25C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9AD52FC-4BE1-46A4-8E20-83C7D74C59F1}" type="doc">
      <dgm:prSet loTypeId="urn:microsoft.com/office/officeart/2008/layout/LinedLis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A900770-2BF6-41BE-B0E4-ACC29A22CE42}" type="pres">
      <dgm:prSet presAssocID="{09AD52FC-4BE1-46A4-8E20-83C7D74C59F1}" presName="vert0" presStyleCnt="0">
        <dgm:presLayoutVars>
          <dgm:dir/>
          <dgm:animOne val="branch"/>
          <dgm:animLvl val="lvl"/>
        </dgm:presLayoutVars>
      </dgm:prSet>
      <dgm:spPr/>
    </dgm:pt>
  </dgm:ptLst>
  <dgm:cxnLst>
    <dgm:cxn modelId="{08E5A6DD-049A-4C57-9434-6C738FB827F1}" type="presOf" srcId="{09AD52FC-4BE1-46A4-8E20-83C7D74C59F1}" destId="{FA900770-2BF6-41BE-B0E4-ACC29A22CE42}" srcOrd="0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9AD52FC-4BE1-46A4-8E20-83C7D74C59F1}" type="doc">
      <dgm:prSet loTypeId="urn:microsoft.com/office/officeart/2008/layout/LinedLis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5BB793-6279-4477-ADED-EA02E2109862}">
      <dgm:prSet phldrT="[文本]" custT="1"/>
      <dgm:spPr/>
      <dgm:t>
        <a:bodyPr/>
        <a:lstStyle/>
        <a:p>
          <a:r>
            <a:rPr lang="en-US" sz="2800" dirty="0" err="1">
              <a:latin typeface="Microsoft YaHei" panose="020B0503020204020204" pitchFamily="34" charset="-122"/>
              <a:ea typeface="Microsoft YaHei" panose="020B0503020204020204" pitchFamily="34" charset="-122"/>
            </a:rPr>
            <a:t>基于并行化层次聚类算法构建层次化的商品分类系统</a:t>
          </a:r>
          <a:endParaRPr lang="en-US" sz="2800" dirty="0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FDA73E71-696F-41C4-BCE5-F62A20F01395}" type="parTrans" cxnId="{EF1E47B1-B36A-4729-9C4F-496880D34406}">
      <dgm:prSet/>
      <dgm:spPr/>
      <dgm:t>
        <a:bodyPr/>
        <a:lstStyle/>
        <a:p>
          <a:endParaRPr lang="en-US"/>
        </a:p>
      </dgm:t>
    </dgm:pt>
    <dgm:pt modelId="{19856E95-79A2-47F3-85D1-84859B794988}" type="sibTrans" cxnId="{EF1E47B1-B36A-4729-9C4F-496880D34406}">
      <dgm:prSet/>
      <dgm:spPr/>
      <dgm:t>
        <a:bodyPr/>
        <a:lstStyle/>
        <a:p>
          <a:endParaRPr lang="en-US"/>
        </a:p>
      </dgm:t>
    </dgm:pt>
    <dgm:pt modelId="{619631F7-9B27-6D4F-912B-7068F25A9580}">
      <dgm:prSet custT="1"/>
      <dgm:spPr/>
      <dgm:t>
        <a:bodyPr/>
        <a:lstStyle/>
        <a:p>
          <a:r>
            <a:rPr lang="zh-CN" altLang="en-US" sz="2400" dirty="0"/>
            <a:t>构建商品网络</a:t>
          </a:r>
        </a:p>
      </dgm:t>
    </dgm:pt>
    <dgm:pt modelId="{2D11AF1C-7960-7443-B1D0-5604425975BD}" type="parTrans" cxnId="{C1790FAC-4498-8046-974A-EDFB6B291675}">
      <dgm:prSet/>
      <dgm:spPr/>
      <dgm:t>
        <a:bodyPr/>
        <a:lstStyle/>
        <a:p>
          <a:endParaRPr lang="zh-CN" altLang="en-US"/>
        </a:p>
      </dgm:t>
    </dgm:pt>
    <dgm:pt modelId="{25C4B525-CFC7-FC49-BA1F-145213237CC6}" type="sibTrans" cxnId="{C1790FAC-4498-8046-974A-EDFB6B291675}">
      <dgm:prSet/>
      <dgm:spPr/>
      <dgm:t>
        <a:bodyPr/>
        <a:lstStyle/>
        <a:p>
          <a:endParaRPr lang="zh-CN" altLang="en-US"/>
        </a:p>
      </dgm:t>
    </dgm:pt>
    <dgm:pt modelId="{1D003A61-4283-AF4D-8CBB-6542B70B615F}">
      <dgm:prSet custT="1"/>
      <dgm:spPr/>
      <dgm:t>
        <a:bodyPr/>
        <a:lstStyle/>
        <a:p>
          <a:r>
            <a:rPr lang="zh-CN" altLang="en-US" sz="2400" dirty="0"/>
            <a:t>基于并行化的层次聚类实现层次的商品分类</a:t>
          </a:r>
        </a:p>
      </dgm:t>
    </dgm:pt>
    <dgm:pt modelId="{7F16EE1A-9079-9940-86F3-28040AF40AA1}" type="parTrans" cxnId="{5EF97C96-9464-0146-AA4F-C7096DB9A6ED}">
      <dgm:prSet/>
      <dgm:spPr/>
      <dgm:t>
        <a:bodyPr/>
        <a:lstStyle/>
        <a:p>
          <a:endParaRPr lang="zh-CN" altLang="en-US"/>
        </a:p>
      </dgm:t>
    </dgm:pt>
    <dgm:pt modelId="{56B3F9BC-4BAF-8846-B9F4-3419C2B65497}" type="sibTrans" cxnId="{5EF97C96-9464-0146-AA4F-C7096DB9A6ED}">
      <dgm:prSet/>
      <dgm:spPr/>
      <dgm:t>
        <a:bodyPr/>
        <a:lstStyle/>
        <a:p>
          <a:endParaRPr lang="zh-CN" altLang="en-US"/>
        </a:p>
      </dgm:t>
    </dgm:pt>
    <dgm:pt modelId="{E6F1BBC6-7DA2-3C42-BE81-42E31473D72B}">
      <dgm:prSet custT="1"/>
      <dgm:spPr/>
      <dgm:t>
        <a:bodyPr/>
        <a:lstStyle/>
        <a:p>
          <a:r>
            <a:rPr lang="zh-CN" altLang="en-US" sz="2400" dirty="0"/>
            <a:t>生成商品分类的文本描述</a:t>
          </a:r>
        </a:p>
      </dgm:t>
    </dgm:pt>
    <dgm:pt modelId="{71D75393-85F3-714A-9BE8-B0C81AB5F2D0}" type="parTrans" cxnId="{AF2F9316-4DA3-F74C-AF1C-C85F76FEEDBF}">
      <dgm:prSet/>
      <dgm:spPr/>
      <dgm:t>
        <a:bodyPr/>
        <a:lstStyle/>
        <a:p>
          <a:endParaRPr lang="zh-CN" altLang="en-US"/>
        </a:p>
      </dgm:t>
    </dgm:pt>
    <dgm:pt modelId="{15BC1B9B-3A46-B248-AB9E-8A6981C7CCF6}" type="sibTrans" cxnId="{AF2F9316-4DA3-F74C-AF1C-C85F76FEEDBF}">
      <dgm:prSet/>
      <dgm:spPr/>
      <dgm:t>
        <a:bodyPr/>
        <a:lstStyle/>
        <a:p>
          <a:endParaRPr lang="zh-CN" altLang="en-US"/>
        </a:p>
      </dgm:t>
    </dgm:pt>
    <dgm:pt modelId="{890788F6-E25E-4F32-AD45-98156A5B9A73}">
      <dgm:prSet phldrT="[文本]" custT="1"/>
      <dgm:spPr/>
      <dgm:t>
        <a:bodyPr/>
        <a:lstStyle/>
        <a:p>
          <a:r>
            <a:rPr lang="en-US" sz="2800" dirty="0">
              <a:latin typeface="Microsoft YaHei" panose="020B0503020204020204" pitchFamily="34" charset="-122"/>
              <a:ea typeface="Microsoft YaHei" panose="020B0503020204020204" pitchFamily="34" charset="-122"/>
            </a:rPr>
            <a:t>SHOAL</a:t>
          </a:r>
        </a:p>
      </dgm:t>
    </dgm:pt>
    <dgm:pt modelId="{2C6897E3-9B98-4804-81F5-D7D074969503}" type="sibTrans" cxnId="{59A60891-A71B-4CF9-9CF6-0B237FFA68C8}">
      <dgm:prSet/>
      <dgm:spPr/>
      <dgm:t>
        <a:bodyPr/>
        <a:lstStyle/>
        <a:p>
          <a:endParaRPr lang="en-US"/>
        </a:p>
      </dgm:t>
    </dgm:pt>
    <dgm:pt modelId="{692C82FA-A483-485C-84A3-B24ABFE99CA1}" type="parTrans" cxnId="{59A60891-A71B-4CF9-9CF6-0B237FFA68C8}">
      <dgm:prSet/>
      <dgm:spPr/>
      <dgm:t>
        <a:bodyPr/>
        <a:lstStyle/>
        <a:p>
          <a:endParaRPr lang="en-US"/>
        </a:p>
      </dgm:t>
    </dgm:pt>
    <dgm:pt modelId="{FA900770-2BF6-41BE-B0E4-ACC29A22CE42}" type="pres">
      <dgm:prSet presAssocID="{09AD52FC-4BE1-46A4-8E20-83C7D74C59F1}" presName="vert0" presStyleCnt="0">
        <dgm:presLayoutVars>
          <dgm:dir/>
          <dgm:animOne val="branch"/>
          <dgm:animLvl val="lvl"/>
        </dgm:presLayoutVars>
      </dgm:prSet>
      <dgm:spPr/>
    </dgm:pt>
    <dgm:pt modelId="{580A7122-7CF5-4143-AFC3-27F86A68310C}" type="pres">
      <dgm:prSet presAssocID="{890788F6-E25E-4F32-AD45-98156A5B9A73}" presName="thickLine" presStyleLbl="alignNode1" presStyleIdx="0" presStyleCnt="1" custLinFactNeighborY="-48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4186B74-BF04-4933-93F3-29283AA207FC}" type="pres">
      <dgm:prSet presAssocID="{890788F6-E25E-4F32-AD45-98156A5B9A73}" presName="horz1" presStyleCnt="0"/>
      <dgm:spPr/>
    </dgm:pt>
    <dgm:pt modelId="{B5538772-5ECF-4D4D-ACBA-ECA6A0112E9B}" type="pres">
      <dgm:prSet presAssocID="{890788F6-E25E-4F32-AD45-98156A5B9A73}" presName="tx1" presStyleLbl="revTx" presStyleIdx="0" presStyleCnt="5" custScaleX="141855"/>
      <dgm:spPr/>
    </dgm:pt>
    <dgm:pt modelId="{A1B0AAB0-0D4D-4AE3-BD9D-34C10B333FC4}" type="pres">
      <dgm:prSet presAssocID="{890788F6-E25E-4F32-AD45-98156A5B9A73}" presName="vert1" presStyleCnt="0"/>
      <dgm:spPr/>
    </dgm:pt>
    <dgm:pt modelId="{7A7C6B00-3FE7-4596-B040-E60EA4E43C26}" type="pres">
      <dgm:prSet presAssocID="{4D5BB793-6279-4477-ADED-EA02E2109862}" presName="vertSpace2a" presStyleCnt="0"/>
      <dgm:spPr/>
    </dgm:pt>
    <dgm:pt modelId="{E01F36AB-65D0-419E-8866-C7ABE7766E27}" type="pres">
      <dgm:prSet presAssocID="{4D5BB793-6279-4477-ADED-EA02E2109862}" presName="horz2" presStyleCnt="0"/>
      <dgm:spPr/>
    </dgm:pt>
    <dgm:pt modelId="{780A32EA-69D8-4BA4-9599-E62F8D5A5E05}" type="pres">
      <dgm:prSet presAssocID="{4D5BB793-6279-4477-ADED-EA02E2109862}" presName="horzSpace2" presStyleCnt="0"/>
      <dgm:spPr/>
    </dgm:pt>
    <dgm:pt modelId="{D9CB46C3-D107-4C4B-A9A0-0B6BD13D1072}" type="pres">
      <dgm:prSet presAssocID="{4D5BB793-6279-4477-ADED-EA02E2109862}" presName="tx2" presStyleLbl="revTx" presStyleIdx="1" presStyleCnt="5" custScaleX="161933" custScaleY="110215"/>
      <dgm:spPr/>
    </dgm:pt>
    <dgm:pt modelId="{D7585463-8675-4CCD-812D-5A397A3321DC}" type="pres">
      <dgm:prSet presAssocID="{4D5BB793-6279-4477-ADED-EA02E2109862}" presName="vert2" presStyleCnt="0"/>
      <dgm:spPr/>
    </dgm:pt>
    <dgm:pt modelId="{993283A3-957B-4C41-800A-B2F77148416E}" type="pres">
      <dgm:prSet presAssocID="{4D5BB793-6279-4477-ADED-EA02E2109862}" presName="thinLine2b" presStyleLbl="callout" presStyleIdx="0" presStyleCnt="4" custFlipVert="0" custSzY="95984" custScaleX="135593" custLinFactY="-113250" custLinFactNeighborX="-35464" custLinFactNeighborY="-200000"/>
      <dgm:spPr>
        <a:ln>
          <a:solidFill>
            <a:schemeClr val="bg1"/>
          </a:solidFill>
        </a:ln>
      </dgm:spPr>
    </dgm:pt>
    <dgm:pt modelId="{A984E45D-165E-4250-8B16-D831052B3D49}" type="pres">
      <dgm:prSet presAssocID="{4D5BB793-6279-4477-ADED-EA02E2109862}" presName="vertSpace2b" presStyleCnt="0"/>
      <dgm:spPr/>
    </dgm:pt>
    <dgm:pt modelId="{6063C48D-DF0D-2642-9019-A37A7D4C3913}" type="pres">
      <dgm:prSet presAssocID="{619631F7-9B27-6D4F-912B-7068F25A9580}" presName="horz2" presStyleCnt="0"/>
      <dgm:spPr/>
    </dgm:pt>
    <dgm:pt modelId="{F256331A-F570-F640-BAA4-438E71B350E2}" type="pres">
      <dgm:prSet presAssocID="{619631F7-9B27-6D4F-912B-7068F25A9580}" presName="horzSpace2" presStyleCnt="0"/>
      <dgm:spPr/>
    </dgm:pt>
    <dgm:pt modelId="{B3C9D3B2-BCB0-CE49-8488-9CEC0DFFF3A3}" type="pres">
      <dgm:prSet presAssocID="{619631F7-9B27-6D4F-912B-7068F25A9580}" presName="tx2" presStyleLbl="revTx" presStyleIdx="2" presStyleCnt="5"/>
      <dgm:spPr/>
    </dgm:pt>
    <dgm:pt modelId="{A12A9E6C-655A-F246-8219-96E4F49EE807}" type="pres">
      <dgm:prSet presAssocID="{619631F7-9B27-6D4F-912B-7068F25A9580}" presName="vert2" presStyleCnt="0"/>
      <dgm:spPr/>
    </dgm:pt>
    <dgm:pt modelId="{F2662407-3C23-C147-B260-32434CEC7F93}" type="pres">
      <dgm:prSet presAssocID="{619631F7-9B27-6D4F-912B-7068F25A9580}" presName="thinLine2b" presStyleLbl="callout" presStyleIdx="1" presStyleCnt="4"/>
      <dgm:spPr>
        <a:ln>
          <a:solidFill>
            <a:schemeClr val="bg1"/>
          </a:solidFill>
        </a:ln>
      </dgm:spPr>
    </dgm:pt>
    <dgm:pt modelId="{6C845708-1296-A147-92D0-27A9DB2DF382}" type="pres">
      <dgm:prSet presAssocID="{619631F7-9B27-6D4F-912B-7068F25A9580}" presName="vertSpace2b" presStyleCnt="0"/>
      <dgm:spPr/>
    </dgm:pt>
    <dgm:pt modelId="{43946FF7-69A5-5046-9EAC-6E7120C1AC98}" type="pres">
      <dgm:prSet presAssocID="{1D003A61-4283-AF4D-8CBB-6542B70B615F}" presName="horz2" presStyleCnt="0"/>
      <dgm:spPr/>
    </dgm:pt>
    <dgm:pt modelId="{BECCF77A-0FA6-974B-993D-A745597AC3C9}" type="pres">
      <dgm:prSet presAssocID="{1D003A61-4283-AF4D-8CBB-6542B70B615F}" presName="horzSpace2" presStyleCnt="0"/>
      <dgm:spPr/>
    </dgm:pt>
    <dgm:pt modelId="{EC80E575-229A-7644-A4C0-3982EE6777BB}" type="pres">
      <dgm:prSet presAssocID="{1D003A61-4283-AF4D-8CBB-6542B70B615F}" presName="tx2" presStyleLbl="revTx" presStyleIdx="3" presStyleCnt="5" custScaleX="131237"/>
      <dgm:spPr/>
    </dgm:pt>
    <dgm:pt modelId="{57A17091-5C8B-C341-9EC1-D8D1C2B61EF8}" type="pres">
      <dgm:prSet presAssocID="{1D003A61-4283-AF4D-8CBB-6542B70B615F}" presName="vert2" presStyleCnt="0"/>
      <dgm:spPr/>
    </dgm:pt>
    <dgm:pt modelId="{B2716920-7409-FC4E-B4F8-C6923FD7A28B}" type="pres">
      <dgm:prSet presAssocID="{1D003A61-4283-AF4D-8CBB-6542B70B615F}" presName="thinLine2b" presStyleLbl="callout" presStyleIdx="2" presStyleCnt="4"/>
      <dgm:spPr>
        <a:ln>
          <a:solidFill>
            <a:schemeClr val="bg1"/>
          </a:solidFill>
        </a:ln>
      </dgm:spPr>
    </dgm:pt>
    <dgm:pt modelId="{C595E228-F8D4-1947-A0EC-232E920949C0}" type="pres">
      <dgm:prSet presAssocID="{1D003A61-4283-AF4D-8CBB-6542B70B615F}" presName="vertSpace2b" presStyleCnt="0"/>
      <dgm:spPr/>
    </dgm:pt>
    <dgm:pt modelId="{7E2F4601-962B-7F47-A992-A71450659EF1}" type="pres">
      <dgm:prSet presAssocID="{E6F1BBC6-7DA2-3C42-BE81-42E31473D72B}" presName="horz2" presStyleCnt="0"/>
      <dgm:spPr/>
    </dgm:pt>
    <dgm:pt modelId="{8602976B-27B8-A243-9701-2648F82586E3}" type="pres">
      <dgm:prSet presAssocID="{E6F1BBC6-7DA2-3C42-BE81-42E31473D72B}" presName="horzSpace2" presStyleCnt="0"/>
      <dgm:spPr/>
    </dgm:pt>
    <dgm:pt modelId="{B57C8A0B-B87B-A34D-97AC-F20C31F2D04F}" type="pres">
      <dgm:prSet presAssocID="{E6F1BBC6-7DA2-3C42-BE81-42E31473D72B}" presName="tx2" presStyleLbl="revTx" presStyleIdx="4" presStyleCnt="5"/>
      <dgm:spPr/>
    </dgm:pt>
    <dgm:pt modelId="{732942BD-C55C-874E-922D-E66C4D6A4AAB}" type="pres">
      <dgm:prSet presAssocID="{E6F1BBC6-7DA2-3C42-BE81-42E31473D72B}" presName="vert2" presStyleCnt="0"/>
      <dgm:spPr/>
    </dgm:pt>
    <dgm:pt modelId="{D1E241C6-490F-904D-A942-DCA340752DEE}" type="pres">
      <dgm:prSet presAssocID="{E6F1BBC6-7DA2-3C42-BE81-42E31473D72B}" presName="thinLine2b" presStyleLbl="callout" presStyleIdx="3" presStyleCnt="4"/>
      <dgm:spPr>
        <a:ln>
          <a:solidFill>
            <a:schemeClr val="bg1"/>
          </a:solidFill>
        </a:ln>
      </dgm:spPr>
    </dgm:pt>
    <dgm:pt modelId="{ADC47CBA-6FBE-C740-82BC-543DA38FABDF}" type="pres">
      <dgm:prSet presAssocID="{E6F1BBC6-7DA2-3C42-BE81-42E31473D72B}" presName="vertSpace2b" presStyleCnt="0"/>
      <dgm:spPr/>
    </dgm:pt>
  </dgm:ptLst>
  <dgm:cxnLst>
    <dgm:cxn modelId="{D2D33F09-B1FD-401C-9764-73F8426077AF}" type="presOf" srcId="{09AD52FC-4BE1-46A4-8E20-83C7D74C59F1}" destId="{FA900770-2BF6-41BE-B0E4-ACC29A22CE42}" srcOrd="0" destOrd="0" presId="urn:microsoft.com/office/officeart/2008/layout/LinedList"/>
    <dgm:cxn modelId="{35055F0F-676E-4094-8C17-C762F9AED5AF}" type="presOf" srcId="{890788F6-E25E-4F32-AD45-98156A5B9A73}" destId="{B5538772-5ECF-4D4D-ACBA-ECA6A0112E9B}" srcOrd="0" destOrd="0" presId="urn:microsoft.com/office/officeart/2008/layout/LinedList"/>
    <dgm:cxn modelId="{AF2F9316-4DA3-F74C-AF1C-C85F76FEEDBF}" srcId="{890788F6-E25E-4F32-AD45-98156A5B9A73}" destId="{E6F1BBC6-7DA2-3C42-BE81-42E31473D72B}" srcOrd="3" destOrd="0" parTransId="{71D75393-85F3-714A-9BE8-B0C81AB5F2D0}" sibTransId="{15BC1B9B-3A46-B248-AB9E-8A6981C7CCF6}"/>
    <dgm:cxn modelId="{57D45241-5C6E-4406-B6D7-B9592FFC67CC}" type="presOf" srcId="{4D5BB793-6279-4477-ADED-EA02E2109862}" destId="{D9CB46C3-D107-4C4B-A9A0-0B6BD13D1072}" srcOrd="0" destOrd="0" presId="urn:microsoft.com/office/officeart/2008/layout/LinedList"/>
    <dgm:cxn modelId="{0F489643-1B34-C04E-BB22-342E3EAC6DAD}" type="presOf" srcId="{1D003A61-4283-AF4D-8CBB-6542B70B615F}" destId="{EC80E575-229A-7644-A4C0-3982EE6777BB}" srcOrd="0" destOrd="0" presId="urn:microsoft.com/office/officeart/2008/layout/LinedList"/>
    <dgm:cxn modelId="{E80F5481-0D1D-9B4C-B664-BB99EB4CB25C}" type="presOf" srcId="{E6F1BBC6-7DA2-3C42-BE81-42E31473D72B}" destId="{B57C8A0B-B87B-A34D-97AC-F20C31F2D04F}" srcOrd="0" destOrd="0" presId="urn:microsoft.com/office/officeart/2008/layout/LinedList"/>
    <dgm:cxn modelId="{59A60891-A71B-4CF9-9CF6-0B237FFA68C8}" srcId="{09AD52FC-4BE1-46A4-8E20-83C7D74C59F1}" destId="{890788F6-E25E-4F32-AD45-98156A5B9A73}" srcOrd="0" destOrd="0" parTransId="{692C82FA-A483-485C-84A3-B24ABFE99CA1}" sibTransId="{2C6897E3-9B98-4804-81F5-D7D074969503}"/>
    <dgm:cxn modelId="{5EF97C96-9464-0146-AA4F-C7096DB9A6ED}" srcId="{890788F6-E25E-4F32-AD45-98156A5B9A73}" destId="{1D003A61-4283-AF4D-8CBB-6542B70B615F}" srcOrd="2" destOrd="0" parTransId="{7F16EE1A-9079-9940-86F3-28040AF40AA1}" sibTransId="{56B3F9BC-4BAF-8846-B9F4-3419C2B65497}"/>
    <dgm:cxn modelId="{C1790FAC-4498-8046-974A-EDFB6B291675}" srcId="{890788F6-E25E-4F32-AD45-98156A5B9A73}" destId="{619631F7-9B27-6D4F-912B-7068F25A9580}" srcOrd="1" destOrd="0" parTransId="{2D11AF1C-7960-7443-B1D0-5604425975BD}" sibTransId="{25C4B525-CFC7-FC49-BA1F-145213237CC6}"/>
    <dgm:cxn modelId="{EF1E47B1-B36A-4729-9C4F-496880D34406}" srcId="{890788F6-E25E-4F32-AD45-98156A5B9A73}" destId="{4D5BB793-6279-4477-ADED-EA02E2109862}" srcOrd="0" destOrd="0" parTransId="{FDA73E71-696F-41C4-BCE5-F62A20F01395}" sibTransId="{19856E95-79A2-47F3-85D1-84859B794988}"/>
    <dgm:cxn modelId="{799A74D0-5BAD-9442-858D-0DF47929E2BE}" type="presOf" srcId="{619631F7-9B27-6D4F-912B-7068F25A9580}" destId="{B3C9D3B2-BCB0-CE49-8488-9CEC0DFFF3A3}" srcOrd="0" destOrd="0" presId="urn:microsoft.com/office/officeart/2008/layout/LinedList"/>
    <dgm:cxn modelId="{5CBCDB03-B654-4BE6-AB1F-F90D8B5ED118}" type="presParOf" srcId="{FA900770-2BF6-41BE-B0E4-ACC29A22CE42}" destId="{580A7122-7CF5-4143-AFC3-27F86A68310C}" srcOrd="0" destOrd="0" presId="urn:microsoft.com/office/officeart/2008/layout/LinedList"/>
    <dgm:cxn modelId="{457A3C3A-8B48-4812-8FC1-269066B7C29F}" type="presParOf" srcId="{FA900770-2BF6-41BE-B0E4-ACC29A22CE42}" destId="{B4186B74-BF04-4933-93F3-29283AA207FC}" srcOrd="1" destOrd="0" presId="urn:microsoft.com/office/officeart/2008/layout/LinedList"/>
    <dgm:cxn modelId="{DD3DEFFF-5C82-4855-BF5F-5329381823C6}" type="presParOf" srcId="{B4186B74-BF04-4933-93F3-29283AA207FC}" destId="{B5538772-5ECF-4D4D-ACBA-ECA6A0112E9B}" srcOrd="0" destOrd="0" presId="urn:microsoft.com/office/officeart/2008/layout/LinedList"/>
    <dgm:cxn modelId="{13DDFFA8-D70D-4358-81BA-6BEA2DA38244}" type="presParOf" srcId="{B4186B74-BF04-4933-93F3-29283AA207FC}" destId="{A1B0AAB0-0D4D-4AE3-BD9D-34C10B333FC4}" srcOrd="1" destOrd="0" presId="urn:microsoft.com/office/officeart/2008/layout/LinedList"/>
    <dgm:cxn modelId="{40A78C0F-2D2D-4CD0-9AEE-B92D930AE6F7}" type="presParOf" srcId="{A1B0AAB0-0D4D-4AE3-BD9D-34C10B333FC4}" destId="{7A7C6B00-3FE7-4596-B040-E60EA4E43C26}" srcOrd="0" destOrd="0" presId="urn:microsoft.com/office/officeart/2008/layout/LinedList"/>
    <dgm:cxn modelId="{F11DB4FA-1181-4F18-81EF-DB6958FE342E}" type="presParOf" srcId="{A1B0AAB0-0D4D-4AE3-BD9D-34C10B333FC4}" destId="{E01F36AB-65D0-419E-8866-C7ABE7766E27}" srcOrd="1" destOrd="0" presId="urn:microsoft.com/office/officeart/2008/layout/LinedList"/>
    <dgm:cxn modelId="{8DCC2E75-91F4-41C4-A988-1EDFA5099A97}" type="presParOf" srcId="{E01F36AB-65D0-419E-8866-C7ABE7766E27}" destId="{780A32EA-69D8-4BA4-9599-E62F8D5A5E05}" srcOrd="0" destOrd="0" presId="urn:microsoft.com/office/officeart/2008/layout/LinedList"/>
    <dgm:cxn modelId="{47FA5700-3E34-48D8-871F-36F314A9B5CB}" type="presParOf" srcId="{E01F36AB-65D0-419E-8866-C7ABE7766E27}" destId="{D9CB46C3-D107-4C4B-A9A0-0B6BD13D1072}" srcOrd="1" destOrd="0" presId="urn:microsoft.com/office/officeart/2008/layout/LinedList"/>
    <dgm:cxn modelId="{1BBEAD43-9A88-4681-8C3C-153F5A82EE50}" type="presParOf" srcId="{E01F36AB-65D0-419E-8866-C7ABE7766E27}" destId="{D7585463-8675-4CCD-812D-5A397A3321DC}" srcOrd="2" destOrd="0" presId="urn:microsoft.com/office/officeart/2008/layout/LinedList"/>
    <dgm:cxn modelId="{06A910CF-3542-41F5-B6EA-52196D5F19D8}" type="presParOf" srcId="{A1B0AAB0-0D4D-4AE3-BD9D-34C10B333FC4}" destId="{993283A3-957B-4C41-800A-B2F77148416E}" srcOrd="2" destOrd="0" presId="urn:microsoft.com/office/officeart/2008/layout/LinedList"/>
    <dgm:cxn modelId="{F9AD49F1-49F1-4343-A45C-A0A7F28B41FE}" type="presParOf" srcId="{A1B0AAB0-0D4D-4AE3-BD9D-34C10B333FC4}" destId="{A984E45D-165E-4250-8B16-D831052B3D49}" srcOrd="3" destOrd="0" presId="urn:microsoft.com/office/officeart/2008/layout/LinedList"/>
    <dgm:cxn modelId="{1C4CD0F9-F86F-C346-A62C-1D567D5DC4BC}" type="presParOf" srcId="{A1B0AAB0-0D4D-4AE3-BD9D-34C10B333FC4}" destId="{6063C48D-DF0D-2642-9019-A37A7D4C3913}" srcOrd="4" destOrd="0" presId="urn:microsoft.com/office/officeart/2008/layout/LinedList"/>
    <dgm:cxn modelId="{C772AB8C-E81A-6343-A030-7FF480F95030}" type="presParOf" srcId="{6063C48D-DF0D-2642-9019-A37A7D4C3913}" destId="{F256331A-F570-F640-BAA4-438E71B350E2}" srcOrd="0" destOrd="0" presId="urn:microsoft.com/office/officeart/2008/layout/LinedList"/>
    <dgm:cxn modelId="{2544BA6B-2C4C-884D-A434-8DD0570B3C44}" type="presParOf" srcId="{6063C48D-DF0D-2642-9019-A37A7D4C3913}" destId="{B3C9D3B2-BCB0-CE49-8488-9CEC0DFFF3A3}" srcOrd="1" destOrd="0" presId="urn:microsoft.com/office/officeart/2008/layout/LinedList"/>
    <dgm:cxn modelId="{FEB285ED-7E36-3041-AE1A-DCB4A417B4C4}" type="presParOf" srcId="{6063C48D-DF0D-2642-9019-A37A7D4C3913}" destId="{A12A9E6C-655A-F246-8219-96E4F49EE807}" srcOrd="2" destOrd="0" presId="urn:microsoft.com/office/officeart/2008/layout/LinedList"/>
    <dgm:cxn modelId="{115A0319-401F-8742-AED1-5CA397FC01E5}" type="presParOf" srcId="{A1B0AAB0-0D4D-4AE3-BD9D-34C10B333FC4}" destId="{F2662407-3C23-C147-B260-32434CEC7F93}" srcOrd="5" destOrd="0" presId="urn:microsoft.com/office/officeart/2008/layout/LinedList"/>
    <dgm:cxn modelId="{BD249DE8-E3D0-6048-885F-C08E18709499}" type="presParOf" srcId="{A1B0AAB0-0D4D-4AE3-BD9D-34C10B333FC4}" destId="{6C845708-1296-A147-92D0-27A9DB2DF382}" srcOrd="6" destOrd="0" presId="urn:microsoft.com/office/officeart/2008/layout/LinedList"/>
    <dgm:cxn modelId="{8B8E7AE5-3B47-1B46-837D-AA5643A581DF}" type="presParOf" srcId="{A1B0AAB0-0D4D-4AE3-BD9D-34C10B333FC4}" destId="{43946FF7-69A5-5046-9EAC-6E7120C1AC98}" srcOrd="7" destOrd="0" presId="urn:microsoft.com/office/officeart/2008/layout/LinedList"/>
    <dgm:cxn modelId="{B3405BE4-59E0-294A-9871-C16CEE04566C}" type="presParOf" srcId="{43946FF7-69A5-5046-9EAC-6E7120C1AC98}" destId="{BECCF77A-0FA6-974B-993D-A745597AC3C9}" srcOrd="0" destOrd="0" presId="urn:microsoft.com/office/officeart/2008/layout/LinedList"/>
    <dgm:cxn modelId="{2FFC62F5-D558-C449-A30A-31A2A7AE7D70}" type="presParOf" srcId="{43946FF7-69A5-5046-9EAC-6E7120C1AC98}" destId="{EC80E575-229A-7644-A4C0-3982EE6777BB}" srcOrd="1" destOrd="0" presId="urn:microsoft.com/office/officeart/2008/layout/LinedList"/>
    <dgm:cxn modelId="{04F986E6-80D9-394B-B963-CB4EBE616911}" type="presParOf" srcId="{43946FF7-69A5-5046-9EAC-6E7120C1AC98}" destId="{57A17091-5C8B-C341-9EC1-D8D1C2B61EF8}" srcOrd="2" destOrd="0" presId="urn:microsoft.com/office/officeart/2008/layout/LinedList"/>
    <dgm:cxn modelId="{E2708A5C-07FF-DF47-AE99-DC8F17377735}" type="presParOf" srcId="{A1B0AAB0-0D4D-4AE3-BD9D-34C10B333FC4}" destId="{B2716920-7409-FC4E-B4F8-C6923FD7A28B}" srcOrd="8" destOrd="0" presId="urn:microsoft.com/office/officeart/2008/layout/LinedList"/>
    <dgm:cxn modelId="{6C731721-43C4-464A-86F8-F2F7F72720BB}" type="presParOf" srcId="{A1B0AAB0-0D4D-4AE3-BD9D-34C10B333FC4}" destId="{C595E228-F8D4-1947-A0EC-232E920949C0}" srcOrd="9" destOrd="0" presId="urn:microsoft.com/office/officeart/2008/layout/LinedList"/>
    <dgm:cxn modelId="{D8CD5BB1-52AF-224B-9102-D0A30F1615AC}" type="presParOf" srcId="{A1B0AAB0-0D4D-4AE3-BD9D-34C10B333FC4}" destId="{7E2F4601-962B-7F47-A992-A71450659EF1}" srcOrd="10" destOrd="0" presId="urn:microsoft.com/office/officeart/2008/layout/LinedList"/>
    <dgm:cxn modelId="{2C29F070-6951-3F43-A859-FD684D875C52}" type="presParOf" srcId="{7E2F4601-962B-7F47-A992-A71450659EF1}" destId="{8602976B-27B8-A243-9701-2648F82586E3}" srcOrd="0" destOrd="0" presId="urn:microsoft.com/office/officeart/2008/layout/LinedList"/>
    <dgm:cxn modelId="{BF3F46AF-1A26-1F48-8E00-4CACC39831F8}" type="presParOf" srcId="{7E2F4601-962B-7F47-A992-A71450659EF1}" destId="{B57C8A0B-B87B-A34D-97AC-F20C31F2D04F}" srcOrd="1" destOrd="0" presId="urn:microsoft.com/office/officeart/2008/layout/LinedList"/>
    <dgm:cxn modelId="{E0ED3015-92FF-B44E-B4D0-64EF2A183FAC}" type="presParOf" srcId="{7E2F4601-962B-7F47-A992-A71450659EF1}" destId="{732942BD-C55C-874E-922D-E66C4D6A4AAB}" srcOrd="2" destOrd="0" presId="urn:microsoft.com/office/officeart/2008/layout/LinedList"/>
    <dgm:cxn modelId="{E70684E4-83EB-2A41-A7B6-E4142F7AEA8C}" type="presParOf" srcId="{A1B0AAB0-0D4D-4AE3-BD9D-34C10B333FC4}" destId="{D1E241C6-490F-904D-A942-DCA340752DEE}" srcOrd="11" destOrd="0" presId="urn:microsoft.com/office/officeart/2008/layout/LinedList"/>
    <dgm:cxn modelId="{69D34871-90CB-D743-ACA8-A0B8BFA7CE19}" type="presParOf" srcId="{A1B0AAB0-0D4D-4AE3-BD9D-34C10B333FC4}" destId="{ADC47CBA-6FBE-C740-82BC-543DA38FABDF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9AD52FC-4BE1-46A4-8E20-83C7D74C59F1}" type="doc">
      <dgm:prSet loTypeId="urn:microsoft.com/office/officeart/2008/layout/LinedLis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5BB793-6279-4477-ADED-EA02E2109862}">
      <dgm:prSet phldrT="[文本]" custT="1"/>
      <dgm:spPr/>
      <dgm:t>
        <a:bodyPr/>
        <a:lstStyle/>
        <a:p>
          <a:r>
            <a:rPr lang="en-US" sz="2800" dirty="0" err="1">
              <a:latin typeface="Microsoft YaHei" panose="020B0503020204020204" pitchFamily="34" charset="-122"/>
              <a:ea typeface="Microsoft YaHei" panose="020B0503020204020204" pitchFamily="34" charset="-122"/>
            </a:rPr>
            <a:t>基于层次化的图神经网络构建层次化的商品分类系统</a:t>
          </a:r>
          <a:endParaRPr lang="en-US" sz="2800" dirty="0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FDA73E71-696F-41C4-BCE5-F62A20F01395}" type="parTrans" cxnId="{EF1E47B1-B36A-4729-9C4F-496880D34406}">
      <dgm:prSet/>
      <dgm:spPr/>
      <dgm:t>
        <a:bodyPr/>
        <a:lstStyle/>
        <a:p>
          <a:endParaRPr lang="en-US"/>
        </a:p>
      </dgm:t>
    </dgm:pt>
    <dgm:pt modelId="{19856E95-79A2-47F3-85D1-84859B794988}" type="sibTrans" cxnId="{EF1E47B1-B36A-4729-9C4F-496880D34406}">
      <dgm:prSet/>
      <dgm:spPr/>
      <dgm:t>
        <a:bodyPr/>
        <a:lstStyle/>
        <a:p>
          <a:endParaRPr lang="en-US"/>
        </a:p>
      </dgm:t>
    </dgm:pt>
    <dgm:pt modelId="{890788F6-E25E-4F32-AD45-98156A5B9A73}">
      <dgm:prSet phldrT="[文本]" custT="1"/>
      <dgm:spPr/>
      <dgm:t>
        <a:bodyPr/>
        <a:lstStyle/>
        <a:p>
          <a:r>
            <a:rPr lang="en-US" sz="2800" dirty="0">
              <a:latin typeface="Microsoft YaHei" panose="020B0503020204020204" pitchFamily="34" charset="-122"/>
              <a:ea typeface="Microsoft YaHei" panose="020B0503020204020204" pitchFamily="34" charset="-122"/>
            </a:rPr>
            <a:t>HGCN</a:t>
          </a:r>
        </a:p>
      </dgm:t>
    </dgm:pt>
    <dgm:pt modelId="{2C6897E3-9B98-4804-81F5-D7D074969503}" type="sibTrans" cxnId="{59A60891-A71B-4CF9-9CF6-0B237FFA68C8}">
      <dgm:prSet/>
      <dgm:spPr/>
      <dgm:t>
        <a:bodyPr/>
        <a:lstStyle/>
        <a:p>
          <a:endParaRPr lang="en-US"/>
        </a:p>
      </dgm:t>
    </dgm:pt>
    <dgm:pt modelId="{692C82FA-A483-485C-84A3-B24ABFE99CA1}" type="parTrans" cxnId="{59A60891-A71B-4CF9-9CF6-0B237FFA68C8}">
      <dgm:prSet/>
      <dgm:spPr/>
      <dgm:t>
        <a:bodyPr/>
        <a:lstStyle/>
        <a:p>
          <a:endParaRPr lang="en-US"/>
        </a:p>
      </dgm:t>
    </dgm:pt>
    <dgm:pt modelId="{C7472036-37AE-5F4A-AD9F-951BCC830232}">
      <dgm:prSet custT="1"/>
      <dgm:spPr/>
      <dgm:t>
        <a:bodyPr/>
        <a:lstStyle/>
        <a:p>
          <a:r>
            <a:rPr lang="zh-CN" altLang="en-US" sz="2400" dirty="0"/>
            <a:t>构建商品网络</a:t>
          </a:r>
        </a:p>
      </dgm:t>
    </dgm:pt>
    <dgm:pt modelId="{A9157C77-1220-3549-9C81-ACF0B5F334D6}" type="parTrans" cxnId="{19F5CAD9-323E-B047-9AAD-616959DA4C53}">
      <dgm:prSet/>
      <dgm:spPr/>
      <dgm:t>
        <a:bodyPr/>
        <a:lstStyle/>
        <a:p>
          <a:endParaRPr lang="zh-CN" altLang="en-US"/>
        </a:p>
      </dgm:t>
    </dgm:pt>
    <dgm:pt modelId="{4558B3B9-8176-DC4F-8D41-443D43E4BDC4}" type="sibTrans" cxnId="{19F5CAD9-323E-B047-9AAD-616959DA4C53}">
      <dgm:prSet/>
      <dgm:spPr/>
      <dgm:t>
        <a:bodyPr/>
        <a:lstStyle/>
        <a:p>
          <a:endParaRPr lang="zh-CN" altLang="en-US"/>
        </a:p>
      </dgm:t>
    </dgm:pt>
    <dgm:pt modelId="{6364ECA1-9E1D-4D43-A5E7-46B3D4858686}">
      <dgm:prSet custT="1"/>
      <dgm:spPr/>
      <dgm:t>
        <a:bodyPr/>
        <a:lstStyle/>
        <a:p>
          <a:r>
            <a:rPr lang="zh-CN" altLang="en-US" sz="2400" dirty="0"/>
            <a:t>基于层次化的图神经网络算法实现层次化的商品分类</a:t>
          </a:r>
        </a:p>
      </dgm:t>
    </dgm:pt>
    <dgm:pt modelId="{31E539EC-30AE-1B40-8BB5-A67A44AFDD88}" type="parTrans" cxnId="{9335772C-93D7-F746-9037-7277E1DC3AF8}">
      <dgm:prSet/>
      <dgm:spPr/>
      <dgm:t>
        <a:bodyPr/>
        <a:lstStyle/>
        <a:p>
          <a:endParaRPr lang="zh-CN" altLang="en-US"/>
        </a:p>
      </dgm:t>
    </dgm:pt>
    <dgm:pt modelId="{7D1BD866-7741-5540-BF80-420B92429857}" type="sibTrans" cxnId="{9335772C-93D7-F746-9037-7277E1DC3AF8}">
      <dgm:prSet/>
      <dgm:spPr/>
      <dgm:t>
        <a:bodyPr/>
        <a:lstStyle/>
        <a:p>
          <a:endParaRPr lang="zh-CN" altLang="en-US"/>
        </a:p>
      </dgm:t>
    </dgm:pt>
    <dgm:pt modelId="{ECF17234-DC96-4546-BBE5-A2C103D7A83E}">
      <dgm:prSet/>
      <dgm:spPr/>
      <dgm:t>
        <a:bodyPr/>
        <a:lstStyle/>
        <a:p>
          <a:r>
            <a:rPr lang="zh-CN" altLang="en-US" dirty="0"/>
            <a:t>生成商品分类的文本描述</a:t>
          </a:r>
        </a:p>
      </dgm:t>
    </dgm:pt>
    <dgm:pt modelId="{EC535D0C-2429-9F44-9DF0-CD824A5E1321}" type="parTrans" cxnId="{1D7513FD-E232-8642-8BD4-1A57988F6806}">
      <dgm:prSet/>
      <dgm:spPr/>
      <dgm:t>
        <a:bodyPr/>
        <a:lstStyle/>
        <a:p>
          <a:endParaRPr lang="zh-CN" altLang="en-US"/>
        </a:p>
      </dgm:t>
    </dgm:pt>
    <dgm:pt modelId="{12FF93EE-71C3-B04E-A20D-77ED227B440C}" type="sibTrans" cxnId="{1D7513FD-E232-8642-8BD4-1A57988F6806}">
      <dgm:prSet/>
      <dgm:spPr/>
      <dgm:t>
        <a:bodyPr/>
        <a:lstStyle/>
        <a:p>
          <a:endParaRPr lang="zh-CN" altLang="en-US"/>
        </a:p>
      </dgm:t>
    </dgm:pt>
    <dgm:pt modelId="{FA900770-2BF6-41BE-B0E4-ACC29A22CE42}" type="pres">
      <dgm:prSet presAssocID="{09AD52FC-4BE1-46A4-8E20-83C7D74C59F1}" presName="vert0" presStyleCnt="0">
        <dgm:presLayoutVars>
          <dgm:dir/>
          <dgm:animOne val="branch"/>
          <dgm:animLvl val="lvl"/>
        </dgm:presLayoutVars>
      </dgm:prSet>
      <dgm:spPr/>
    </dgm:pt>
    <dgm:pt modelId="{580A7122-7CF5-4143-AFC3-27F86A68310C}" type="pres">
      <dgm:prSet presAssocID="{890788F6-E25E-4F32-AD45-98156A5B9A73}" presName="thickLine" presStyleLbl="alignNode1" presStyleIdx="0" presStyleCnt="1" custLinFactNeighborX="0" custLinFactNeighborY="-767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4186B74-BF04-4933-93F3-29283AA207FC}" type="pres">
      <dgm:prSet presAssocID="{890788F6-E25E-4F32-AD45-98156A5B9A73}" presName="horz1" presStyleCnt="0"/>
      <dgm:spPr/>
    </dgm:pt>
    <dgm:pt modelId="{B5538772-5ECF-4D4D-ACBA-ECA6A0112E9B}" type="pres">
      <dgm:prSet presAssocID="{890788F6-E25E-4F32-AD45-98156A5B9A73}" presName="tx1" presStyleLbl="revTx" presStyleIdx="0" presStyleCnt="5" custScaleX="141855"/>
      <dgm:spPr/>
    </dgm:pt>
    <dgm:pt modelId="{A1B0AAB0-0D4D-4AE3-BD9D-34C10B333FC4}" type="pres">
      <dgm:prSet presAssocID="{890788F6-E25E-4F32-AD45-98156A5B9A73}" presName="vert1" presStyleCnt="0"/>
      <dgm:spPr/>
    </dgm:pt>
    <dgm:pt modelId="{7A7C6B00-3FE7-4596-B040-E60EA4E43C26}" type="pres">
      <dgm:prSet presAssocID="{4D5BB793-6279-4477-ADED-EA02E2109862}" presName="vertSpace2a" presStyleCnt="0"/>
      <dgm:spPr/>
    </dgm:pt>
    <dgm:pt modelId="{E01F36AB-65D0-419E-8866-C7ABE7766E27}" type="pres">
      <dgm:prSet presAssocID="{4D5BB793-6279-4477-ADED-EA02E2109862}" presName="horz2" presStyleCnt="0"/>
      <dgm:spPr/>
    </dgm:pt>
    <dgm:pt modelId="{780A32EA-69D8-4BA4-9599-E62F8D5A5E05}" type="pres">
      <dgm:prSet presAssocID="{4D5BB793-6279-4477-ADED-EA02E2109862}" presName="horzSpace2" presStyleCnt="0"/>
      <dgm:spPr/>
    </dgm:pt>
    <dgm:pt modelId="{D9CB46C3-D107-4C4B-A9A0-0B6BD13D1072}" type="pres">
      <dgm:prSet presAssocID="{4D5BB793-6279-4477-ADED-EA02E2109862}" presName="tx2" presStyleLbl="revTx" presStyleIdx="1" presStyleCnt="5" custScaleX="166911"/>
      <dgm:spPr/>
    </dgm:pt>
    <dgm:pt modelId="{D7585463-8675-4CCD-812D-5A397A3321DC}" type="pres">
      <dgm:prSet presAssocID="{4D5BB793-6279-4477-ADED-EA02E2109862}" presName="vert2" presStyleCnt="0"/>
      <dgm:spPr/>
    </dgm:pt>
    <dgm:pt modelId="{993283A3-957B-4C41-800A-B2F77148416E}" type="pres">
      <dgm:prSet presAssocID="{4D5BB793-6279-4477-ADED-EA02E2109862}" presName="thinLine2b" presStyleLbl="callout" presStyleIdx="0" presStyleCnt="4" custLinFactNeighborY="-61994"/>
      <dgm:spPr>
        <a:ln>
          <a:solidFill>
            <a:schemeClr val="bg1"/>
          </a:solidFill>
        </a:ln>
      </dgm:spPr>
    </dgm:pt>
    <dgm:pt modelId="{A984E45D-165E-4250-8B16-D831052B3D49}" type="pres">
      <dgm:prSet presAssocID="{4D5BB793-6279-4477-ADED-EA02E2109862}" presName="vertSpace2b" presStyleCnt="0"/>
      <dgm:spPr/>
    </dgm:pt>
    <dgm:pt modelId="{03CD8653-376D-FB4A-A040-B50EB6D68F2C}" type="pres">
      <dgm:prSet presAssocID="{C7472036-37AE-5F4A-AD9F-951BCC830232}" presName="horz2" presStyleCnt="0"/>
      <dgm:spPr/>
    </dgm:pt>
    <dgm:pt modelId="{248C126E-7CAD-6D46-84FC-068F7351F2AF}" type="pres">
      <dgm:prSet presAssocID="{C7472036-37AE-5F4A-AD9F-951BCC830232}" presName="horzSpace2" presStyleCnt="0"/>
      <dgm:spPr/>
    </dgm:pt>
    <dgm:pt modelId="{20A1CDFA-FB73-114C-AD13-7818B7D9B912}" type="pres">
      <dgm:prSet presAssocID="{C7472036-37AE-5F4A-AD9F-951BCC830232}" presName="tx2" presStyleLbl="revTx" presStyleIdx="2" presStyleCnt="5"/>
      <dgm:spPr/>
    </dgm:pt>
    <dgm:pt modelId="{6FB67F14-2EB5-CE42-93A2-06AE42E3036F}" type="pres">
      <dgm:prSet presAssocID="{C7472036-37AE-5F4A-AD9F-951BCC830232}" presName="vert2" presStyleCnt="0"/>
      <dgm:spPr/>
    </dgm:pt>
    <dgm:pt modelId="{92EB603E-C066-0C4C-92E1-7707FA637DAD}" type="pres">
      <dgm:prSet presAssocID="{C7472036-37AE-5F4A-AD9F-951BCC830232}" presName="thinLine2b" presStyleLbl="callout" presStyleIdx="1" presStyleCnt="4"/>
      <dgm:spPr>
        <a:ln>
          <a:solidFill>
            <a:schemeClr val="bg1"/>
          </a:solidFill>
        </a:ln>
      </dgm:spPr>
    </dgm:pt>
    <dgm:pt modelId="{B70CEE8B-8AD3-6D4C-B05F-9E20E8CDD041}" type="pres">
      <dgm:prSet presAssocID="{C7472036-37AE-5F4A-AD9F-951BCC830232}" presName="vertSpace2b" presStyleCnt="0"/>
      <dgm:spPr/>
    </dgm:pt>
    <dgm:pt modelId="{365ABD77-2608-9C41-828B-3280609FEEF0}" type="pres">
      <dgm:prSet presAssocID="{6364ECA1-9E1D-4D43-A5E7-46B3D4858686}" presName="horz2" presStyleCnt="0"/>
      <dgm:spPr/>
    </dgm:pt>
    <dgm:pt modelId="{4A65F685-C15A-9946-98A5-D7838F06C9A9}" type="pres">
      <dgm:prSet presAssocID="{6364ECA1-9E1D-4D43-A5E7-46B3D4858686}" presName="horzSpace2" presStyleCnt="0"/>
      <dgm:spPr/>
    </dgm:pt>
    <dgm:pt modelId="{43650AAC-A61F-5249-9FAA-315E0A6E4F02}" type="pres">
      <dgm:prSet presAssocID="{6364ECA1-9E1D-4D43-A5E7-46B3D4858686}" presName="tx2" presStyleLbl="revTx" presStyleIdx="3" presStyleCnt="5" custScaleX="166914"/>
      <dgm:spPr/>
    </dgm:pt>
    <dgm:pt modelId="{F81EA553-E5D2-DA45-A7C7-3BF861E8E01A}" type="pres">
      <dgm:prSet presAssocID="{6364ECA1-9E1D-4D43-A5E7-46B3D4858686}" presName="vert2" presStyleCnt="0"/>
      <dgm:spPr/>
    </dgm:pt>
    <dgm:pt modelId="{E7DD69EC-ADC0-CB44-A0EB-2AE7F0369688}" type="pres">
      <dgm:prSet presAssocID="{6364ECA1-9E1D-4D43-A5E7-46B3D4858686}" presName="thinLine2b" presStyleLbl="callout" presStyleIdx="2" presStyleCnt="4"/>
      <dgm:spPr>
        <a:ln>
          <a:solidFill>
            <a:schemeClr val="bg1"/>
          </a:solidFill>
        </a:ln>
      </dgm:spPr>
    </dgm:pt>
    <dgm:pt modelId="{43E749A8-48A3-BC4E-B71A-C27A95878491}" type="pres">
      <dgm:prSet presAssocID="{6364ECA1-9E1D-4D43-A5E7-46B3D4858686}" presName="vertSpace2b" presStyleCnt="0"/>
      <dgm:spPr/>
    </dgm:pt>
    <dgm:pt modelId="{DBE88960-BDC4-4949-B7B0-FA973613EB40}" type="pres">
      <dgm:prSet presAssocID="{ECF17234-DC96-4546-BBE5-A2C103D7A83E}" presName="horz2" presStyleCnt="0"/>
      <dgm:spPr/>
    </dgm:pt>
    <dgm:pt modelId="{B9A99539-1F2C-CF4C-B115-DD83513FB7D5}" type="pres">
      <dgm:prSet presAssocID="{ECF17234-DC96-4546-BBE5-A2C103D7A83E}" presName="horzSpace2" presStyleCnt="0"/>
      <dgm:spPr/>
    </dgm:pt>
    <dgm:pt modelId="{E78FB839-2917-9C42-9CDB-6190E390926E}" type="pres">
      <dgm:prSet presAssocID="{ECF17234-DC96-4546-BBE5-A2C103D7A83E}" presName="tx2" presStyleLbl="revTx" presStyleIdx="4" presStyleCnt="5"/>
      <dgm:spPr/>
    </dgm:pt>
    <dgm:pt modelId="{7DABAA32-30E6-1C4F-BB5E-1922AFACE2C9}" type="pres">
      <dgm:prSet presAssocID="{ECF17234-DC96-4546-BBE5-A2C103D7A83E}" presName="vert2" presStyleCnt="0"/>
      <dgm:spPr/>
    </dgm:pt>
    <dgm:pt modelId="{29125341-1563-9D46-B404-E50FF25C9186}" type="pres">
      <dgm:prSet presAssocID="{ECF17234-DC96-4546-BBE5-A2C103D7A83E}" presName="thinLine2b" presStyleLbl="callout" presStyleIdx="3" presStyleCnt="4"/>
      <dgm:spPr>
        <a:ln>
          <a:solidFill>
            <a:schemeClr val="bg1"/>
          </a:solidFill>
        </a:ln>
      </dgm:spPr>
    </dgm:pt>
    <dgm:pt modelId="{D6BDEE7C-906B-7C4F-AC41-8BD39E1FA25C}" type="pres">
      <dgm:prSet presAssocID="{ECF17234-DC96-4546-BBE5-A2C103D7A83E}" presName="vertSpace2b" presStyleCnt="0"/>
      <dgm:spPr/>
    </dgm:pt>
  </dgm:ptLst>
  <dgm:cxnLst>
    <dgm:cxn modelId="{D2D33F09-B1FD-401C-9764-73F8426077AF}" type="presOf" srcId="{09AD52FC-4BE1-46A4-8E20-83C7D74C59F1}" destId="{FA900770-2BF6-41BE-B0E4-ACC29A22CE42}" srcOrd="0" destOrd="0" presId="urn:microsoft.com/office/officeart/2008/layout/LinedList"/>
    <dgm:cxn modelId="{35055F0F-676E-4094-8C17-C762F9AED5AF}" type="presOf" srcId="{890788F6-E25E-4F32-AD45-98156A5B9A73}" destId="{B5538772-5ECF-4D4D-ACBA-ECA6A0112E9B}" srcOrd="0" destOrd="0" presId="urn:microsoft.com/office/officeart/2008/layout/LinedList"/>
    <dgm:cxn modelId="{9335772C-93D7-F746-9037-7277E1DC3AF8}" srcId="{890788F6-E25E-4F32-AD45-98156A5B9A73}" destId="{6364ECA1-9E1D-4D43-A5E7-46B3D4858686}" srcOrd="2" destOrd="0" parTransId="{31E539EC-30AE-1B40-8BB5-A67A44AFDD88}" sibTransId="{7D1BD866-7741-5540-BF80-420B92429857}"/>
    <dgm:cxn modelId="{E3BEE43E-6E9B-2247-80E2-D122E0F1211B}" type="presOf" srcId="{C7472036-37AE-5F4A-AD9F-951BCC830232}" destId="{20A1CDFA-FB73-114C-AD13-7818B7D9B912}" srcOrd="0" destOrd="0" presId="urn:microsoft.com/office/officeart/2008/layout/LinedList"/>
    <dgm:cxn modelId="{57D45241-5C6E-4406-B6D7-B9592FFC67CC}" type="presOf" srcId="{4D5BB793-6279-4477-ADED-EA02E2109862}" destId="{D9CB46C3-D107-4C4B-A9A0-0B6BD13D1072}" srcOrd="0" destOrd="0" presId="urn:microsoft.com/office/officeart/2008/layout/LinedList"/>
    <dgm:cxn modelId="{13D37F4A-1D1F-9841-9096-1DB33AEE64D8}" type="presOf" srcId="{6364ECA1-9E1D-4D43-A5E7-46B3D4858686}" destId="{43650AAC-A61F-5249-9FAA-315E0A6E4F02}" srcOrd="0" destOrd="0" presId="urn:microsoft.com/office/officeart/2008/layout/LinedList"/>
    <dgm:cxn modelId="{F810CE66-8055-9943-9701-4388B19A5E78}" type="presOf" srcId="{ECF17234-DC96-4546-BBE5-A2C103D7A83E}" destId="{E78FB839-2917-9C42-9CDB-6190E390926E}" srcOrd="0" destOrd="0" presId="urn:microsoft.com/office/officeart/2008/layout/LinedList"/>
    <dgm:cxn modelId="{59A60891-A71B-4CF9-9CF6-0B237FFA68C8}" srcId="{09AD52FC-4BE1-46A4-8E20-83C7D74C59F1}" destId="{890788F6-E25E-4F32-AD45-98156A5B9A73}" srcOrd="0" destOrd="0" parTransId="{692C82FA-A483-485C-84A3-B24ABFE99CA1}" sibTransId="{2C6897E3-9B98-4804-81F5-D7D074969503}"/>
    <dgm:cxn modelId="{EF1E47B1-B36A-4729-9C4F-496880D34406}" srcId="{890788F6-E25E-4F32-AD45-98156A5B9A73}" destId="{4D5BB793-6279-4477-ADED-EA02E2109862}" srcOrd="0" destOrd="0" parTransId="{FDA73E71-696F-41C4-BCE5-F62A20F01395}" sibTransId="{19856E95-79A2-47F3-85D1-84859B794988}"/>
    <dgm:cxn modelId="{19F5CAD9-323E-B047-9AAD-616959DA4C53}" srcId="{890788F6-E25E-4F32-AD45-98156A5B9A73}" destId="{C7472036-37AE-5F4A-AD9F-951BCC830232}" srcOrd="1" destOrd="0" parTransId="{A9157C77-1220-3549-9C81-ACF0B5F334D6}" sibTransId="{4558B3B9-8176-DC4F-8D41-443D43E4BDC4}"/>
    <dgm:cxn modelId="{1D7513FD-E232-8642-8BD4-1A57988F6806}" srcId="{890788F6-E25E-4F32-AD45-98156A5B9A73}" destId="{ECF17234-DC96-4546-BBE5-A2C103D7A83E}" srcOrd="3" destOrd="0" parTransId="{EC535D0C-2429-9F44-9DF0-CD824A5E1321}" sibTransId="{12FF93EE-71C3-B04E-A20D-77ED227B440C}"/>
    <dgm:cxn modelId="{5CBCDB03-B654-4BE6-AB1F-F90D8B5ED118}" type="presParOf" srcId="{FA900770-2BF6-41BE-B0E4-ACC29A22CE42}" destId="{580A7122-7CF5-4143-AFC3-27F86A68310C}" srcOrd="0" destOrd="0" presId="urn:microsoft.com/office/officeart/2008/layout/LinedList"/>
    <dgm:cxn modelId="{457A3C3A-8B48-4812-8FC1-269066B7C29F}" type="presParOf" srcId="{FA900770-2BF6-41BE-B0E4-ACC29A22CE42}" destId="{B4186B74-BF04-4933-93F3-29283AA207FC}" srcOrd="1" destOrd="0" presId="urn:microsoft.com/office/officeart/2008/layout/LinedList"/>
    <dgm:cxn modelId="{DD3DEFFF-5C82-4855-BF5F-5329381823C6}" type="presParOf" srcId="{B4186B74-BF04-4933-93F3-29283AA207FC}" destId="{B5538772-5ECF-4D4D-ACBA-ECA6A0112E9B}" srcOrd="0" destOrd="0" presId="urn:microsoft.com/office/officeart/2008/layout/LinedList"/>
    <dgm:cxn modelId="{13DDFFA8-D70D-4358-81BA-6BEA2DA38244}" type="presParOf" srcId="{B4186B74-BF04-4933-93F3-29283AA207FC}" destId="{A1B0AAB0-0D4D-4AE3-BD9D-34C10B333FC4}" srcOrd="1" destOrd="0" presId="urn:microsoft.com/office/officeart/2008/layout/LinedList"/>
    <dgm:cxn modelId="{40A78C0F-2D2D-4CD0-9AEE-B92D930AE6F7}" type="presParOf" srcId="{A1B0AAB0-0D4D-4AE3-BD9D-34C10B333FC4}" destId="{7A7C6B00-3FE7-4596-B040-E60EA4E43C26}" srcOrd="0" destOrd="0" presId="urn:microsoft.com/office/officeart/2008/layout/LinedList"/>
    <dgm:cxn modelId="{F11DB4FA-1181-4F18-81EF-DB6958FE342E}" type="presParOf" srcId="{A1B0AAB0-0D4D-4AE3-BD9D-34C10B333FC4}" destId="{E01F36AB-65D0-419E-8866-C7ABE7766E27}" srcOrd="1" destOrd="0" presId="urn:microsoft.com/office/officeart/2008/layout/LinedList"/>
    <dgm:cxn modelId="{8DCC2E75-91F4-41C4-A988-1EDFA5099A97}" type="presParOf" srcId="{E01F36AB-65D0-419E-8866-C7ABE7766E27}" destId="{780A32EA-69D8-4BA4-9599-E62F8D5A5E05}" srcOrd="0" destOrd="0" presId="urn:microsoft.com/office/officeart/2008/layout/LinedList"/>
    <dgm:cxn modelId="{47FA5700-3E34-48D8-871F-36F314A9B5CB}" type="presParOf" srcId="{E01F36AB-65D0-419E-8866-C7ABE7766E27}" destId="{D9CB46C3-D107-4C4B-A9A0-0B6BD13D1072}" srcOrd="1" destOrd="0" presId="urn:microsoft.com/office/officeart/2008/layout/LinedList"/>
    <dgm:cxn modelId="{1BBEAD43-9A88-4681-8C3C-153F5A82EE50}" type="presParOf" srcId="{E01F36AB-65D0-419E-8866-C7ABE7766E27}" destId="{D7585463-8675-4CCD-812D-5A397A3321DC}" srcOrd="2" destOrd="0" presId="urn:microsoft.com/office/officeart/2008/layout/LinedList"/>
    <dgm:cxn modelId="{06A910CF-3542-41F5-B6EA-52196D5F19D8}" type="presParOf" srcId="{A1B0AAB0-0D4D-4AE3-BD9D-34C10B333FC4}" destId="{993283A3-957B-4C41-800A-B2F77148416E}" srcOrd="2" destOrd="0" presId="urn:microsoft.com/office/officeart/2008/layout/LinedList"/>
    <dgm:cxn modelId="{F9AD49F1-49F1-4343-A45C-A0A7F28B41FE}" type="presParOf" srcId="{A1B0AAB0-0D4D-4AE3-BD9D-34C10B333FC4}" destId="{A984E45D-165E-4250-8B16-D831052B3D49}" srcOrd="3" destOrd="0" presId="urn:microsoft.com/office/officeart/2008/layout/LinedList"/>
    <dgm:cxn modelId="{677FA5C6-929E-A744-A616-3499EB937792}" type="presParOf" srcId="{A1B0AAB0-0D4D-4AE3-BD9D-34C10B333FC4}" destId="{03CD8653-376D-FB4A-A040-B50EB6D68F2C}" srcOrd="4" destOrd="0" presId="urn:microsoft.com/office/officeart/2008/layout/LinedList"/>
    <dgm:cxn modelId="{3D312719-5243-0547-806E-1ABA77275C90}" type="presParOf" srcId="{03CD8653-376D-FB4A-A040-B50EB6D68F2C}" destId="{248C126E-7CAD-6D46-84FC-068F7351F2AF}" srcOrd="0" destOrd="0" presId="urn:microsoft.com/office/officeart/2008/layout/LinedList"/>
    <dgm:cxn modelId="{49B3C782-545F-A143-93C8-474C126656E7}" type="presParOf" srcId="{03CD8653-376D-FB4A-A040-B50EB6D68F2C}" destId="{20A1CDFA-FB73-114C-AD13-7818B7D9B912}" srcOrd="1" destOrd="0" presId="urn:microsoft.com/office/officeart/2008/layout/LinedList"/>
    <dgm:cxn modelId="{83E6F5FE-DF24-C642-98F1-3C1797815522}" type="presParOf" srcId="{03CD8653-376D-FB4A-A040-B50EB6D68F2C}" destId="{6FB67F14-2EB5-CE42-93A2-06AE42E3036F}" srcOrd="2" destOrd="0" presId="urn:microsoft.com/office/officeart/2008/layout/LinedList"/>
    <dgm:cxn modelId="{898B5B3C-6D1D-8440-AC1C-D26F6221385F}" type="presParOf" srcId="{A1B0AAB0-0D4D-4AE3-BD9D-34C10B333FC4}" destId="{92EB603E-C066-0C4C-92E1-7707FA637DAD}" srcOrd="5" destOrd="0" presId="urn:microsoft.com/office/officeart/2008/layout/LinedList"/>
    <dgm:cxn modelId="{0C2C44BB-402C-4E4E-81CF-A895C72970AB}" type="presParOf" srcId="{A1B0AAB0-0D4D-4AE3-BD9D-34C10B333FC4}" destId="{B70CEE8B-8AD3-6D4C-B05F-9E20E8CDD041}" srcOrd="6" destOrd="0" presId="urn:microsoft.com/office/officeart/2008/layout/LinedList"/>
    <dgm:cxn modelId="{2249691A-85B2-6D47-BACF-A367B3E8D8DD}" type="presParOf" srcId="{A1B0AAB0-0D4D-4AE3-BD9D-34C10B333FC4}" destId="{365ABD77-2608-9C41-828B-3280609FEEF0}" srcOrd="7" destOrd="0" presId="urn:microsoft.com/office/officeart/2008/layout/LinedList"/>
    <dgm:cxn modelId="{5FB7E6CB-282D-3548-B50C-3D54684C2D93}" type="presParOf" srcId="{365ABD77-2608-9C41-828B-3280609FEEF0}" destId="{4A65F685-C15A-9946-98A5-D7838F06C9A9}" srcOrd="0" destOrd="0" presId="urn:microsoft.com/office/officeart/2008/layout/LinedList"/>
    <dgm:cxn modelId="{823B874A-E686-CD4B-9234-8AE6AD1B9888}" type="presParOf" srcId="{365ABD77-2608-9C41-828B-3280609FEEF0}" destId="{43650AAC-A61F-5249-9FAA-315E0A6E4F02}" srcOrd="1" destOrd="0" presId="urn:microsoft.com/office/officeart/2008/layout/LinedList"/>
    <dgm:cxn modelId="{E6008C36-C3AD-524C-B68B-1AC943709A7A}" type="presParOf" srcId="{365ABD77-2608-9C41-828B-3280609FEEF0}" destId="{F81EA553-E5D2-DA45-A7C7-3BF861E8E01A}" srcOrd="2" destOrd="0" presId="urn:microsoft.com/office/officeart/2008/layout/LinedList"/>
    <dgm:cxn modelId="{7E40966D-DDEC-8442-9556-431548ED7A2A}" type="presParOf" srcId="{A1B0AAB0-0D4D-4AE3-BD9D-34C10B333FC4}" destId="{E7DD69EC-ADC0-CB44-A0EB-2AE7F0369688}" srcOrd="8" destOrd="0" presId="urn:microsoft.com/office/officeart/2008/layout/LinedList"/>
    <dgm:cxn modelId="{CAC34318-25E2-5F4F-B545-3BFC5CCF8158}" type="presParOf" srcId="{A1B0AAB0-0D4D-4AE3-BD9D-34C10B333FC4}" destId="{43E749A8-48A3-BC4E-B71A-C27A95878491}" srcOrd="9" destOrd="0" presId="urn:microsoft.com/office/officeart/2008/layout/LinedList"/>
    <dgm:cxn modelId="{D1FDF1E3-2DB9-E74E-936A-ADF95EAD0222}" type="presParOf" srcId="{A1B0AAB0-0D4D-4AE3-BD9D-34C10B333FC4}" destId="{DBE88960-BDC4-4949-B7B0-FA973613EB40}" srcOrd="10" destOrd="0" presId="urn:microsoft.com/office/officeart/2008/layout/LinedList"/>
    <dgm:cxn modelId="{6A98EC19-BBBC-4E42-9CE9-0C4232F8C301}" type="presParOf" srcId="{DBE88960-BDC4-4949-B7B0-FA973613EB40}" destId="{B9A99539-1F2C-CF4C-B115-DD83513FB7D5}" srcOrd="0" destOrd="0" presId="urn:microsoft.com/office/officeart/2008/layout/LinedList"/>
    <dgm:cxn modelId="{06BE1C9E-8A6E-B14C-81AB-5006C536BD27}" type="presParOf" srcId="{DBE88960-BDC4-4949-B7B0-FA973613EB40}" destId="{E78FB839-2917-9C42-9CDB-6190E390926E}" srcOrd="1" destOrd="0" presId="urn:microsoft.com/office/officeart/2008/layout/LinedList"/>
    <dgm:cxn modelId="{BEA8E607-3A25-2147-BB3C-E1B431CB6D13}" type="presParOf" srcId="{DBE88960-BDC4-4949-B7B0-FA973613EB40}" destId="{7DABAA32-30E6-1C4F-BB5E-1922AFACE2C9}" srcOrd="2" destOrd="0" presId="urn:microsoft.com/office/officeart/2008/layout/LinedList"/>
    <dgm:cxn modelId="{5C2CE254-0D4D-F94F-B2BB-0AB48A96FAB7}" type="presParOf" srcId="{A1B0AAB0-0D4D-4AE3-BD9D-34C10B333FC4}" destId="{29125341-1563-9D46-B404-E50FF25C9186}" srcOrd="11" destOrd="0" presId="urn:microsoft.com/office/officeart/2008/layout/LinedList"/>
    <dgm:cxn modelId="{E93CF626-6F45-7D49-946B-3159EA804910}" type="presParOf" srcId="{A1B0AAB0-0D4D-4AE3-BD9D-34C10B333FC4}" destId="{D6BDEE7C-906B-7C4F-AC41-8BD39E1FA25C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9AD52FC-4BE1-46A4-8E20-83C7D74C59F1}" type="doc">
      <dgm:prSet loTypeId="urn:microsoft.com/office/officeart/2008/layout/LinedLis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A900770-2BF6-41BE-B0E4-ACC29A22CE42}" type="pres">
      <dgm:prSet presAssocID="{09AD52FC-4BE1-46A4-8E20-83C7D74C59F1}" presName="vert0" presStyleCnt="0">
        <dgm:presLayoutVars>
          <dgm:dir/>
          <dgm:animOne val="branch"/>
          <dgm:animLvl val="lvl"/>
        </dgm:presLayoutVars>
      </dgm:prSet>
      <dgm:spPr/>
    </dgm:pt>
  </dgm:ptLst>
  <dgm:cxnLst>
    <dgm:cxn modelId="{08E5A6DD-049A-4C57-9434-6C738FB827F1}" type="presOf" srcId="{09AD52FC-4BE1-46A4-8E20-83C7D74C59F1}" destId="{FA900770-2BF6-41BE-B0E4-ACC29A22CE42}" srcOrd="0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9AD52FC-4BE1-46A4-8E20-83C7D74C59F1}" type="doc">
      <dgm:prSet loTypeId="urn:microsoft.com/office/officeart/2008/layout/LinedLis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5BB793-6279-4477-ADED-EA02E2109862}">
      <dgm:prSet phldrT="[文本]" custT="1"/>
      <dgm:spPr/>
      <dgm:t>
        <a:bodyPr/>
        <a:lstStyle/>
        <a:p>
          <a:r>
            <a:rPr lang="en-US" sz="2800" dirty="0" err="1">
              <a:latin typeface="Microsoft YaHei" panose="020B0503020204020204" pitchFamily="34" charset="-122"/>
              <a:ea typeface="Microsoft YaHei" panose="020B0503020204020204" pitchFamily="34" charset="-122"/>
            </a:rPr>
            <a:t>基于并行化层次聚类算法构建层次化的商品分类系统</a:t>
          </a:r>
          <a:endParaRPr lang="en-US" sz="2800" dirty="0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FDA73E71-696F-41C4-BCE5-F62A20F01395}" type="parTrans" cxnId="{EF1E47B1-B36A-4729-9C4F-496880D34406}">
      <dgm:prSet/>
      <dgm:spPr/>
      <dgm:t>
        <a:bodyPr/>
        <a:lstStyle/>
        <a:p>
          <a:endParaRPr lang="en-US"/>
        </a:p>
      </dgm:t>
    </dgm:pt>
    <dgm:pt modelId="{19856E95-79A2-47F3-85D1-84859B794988}" type="sibTrans" cxnId="{EF1E47B1-B36A-4729-9C4F-496880D34406}">
      <dgm:prSet/>
      <dgm:spPr/>
      <dgm:t>
        <a:bodyPr/>
        <a:lstStyle/>
        <a:p>
          <a:endParaRPr lang="en-US"/>
        </a:p>
      </dgm:t>
    </dgm:pt>
    <dgm:pt modelId="{619631F7-9B27-6D4F-912B-7068F25A9580}">
      <dgm:prSet custT="1"/>
      <dgm:spPr/>
      <dgm:t>
        <a:bodyPr/>
        <a:lstStyle/>
        <a:p>
          <a:r>
            <a:rPr lang="zh-CN" altLang="en-US" sz="2400" dirty="0"/>
            <a:t>构建商品网络</a:t>
          </a:r>
        </a:p>
      </dgm:t>
    </dgm:pt>
    <dgm:pt modelId="{2D11AF1C-7960-7443-B1D0-5604425975BD}" type="parTrans" cxnId="{C1790FAC-4498-8046-974A-EDFB6B291675}">
      <dgm:prSet/>
      <dgm:spPr/>
      <dgm:t>
        <a:bodyPr/>
        <a:lstStyle/>
        <a:p>
          <a:endParaRPr lang="zh-CN" altLang="en-US"/>
        </a:p>
      </dgm:t>
    </dgm:pt>
    <dgm:pt modelId="{25C4B525-CFC7-FC49-BA1F-145213237CC6}" type="sibTrans" cxnId="{C1790FAC-4498-8046-974A-EDFB6B291675}">
      <dgm:prSet/>
      <dgm:spPr/>
      <dgm:t>
        <a:bodyPr/>
        <a:lstStyle/>
        <a:p>
          <a:endParaRPr lang="zh-CN" altLang="en-US"/>
        </a:p>
      </dgm:t>
    </dgm:pt>
    <dgm:pt modelId="{1D003A61-4283-AF4D-8CBB-6542B70B615F}">
      <dgm:prSet custT="1"/>
      <dgm:spPr/>
      <dgm:t>
        <a:bodyPr/>
        <a:lstStyle/>
        <a:p>
          <a:r>
            <a:rPr lang="zh-CN" altLang="en-US" sz="2400" dirty="0"/>
            <a:t>基于并行化的层次聚类实现层次的商品分类</a:t>
          </a:r>
        </a:p>
      </dgm:t>
    </dgm:pt>
    <dgm:pt modelId="{7F16EE1A-9079-9940-86F3-28040AF40AA1}" type="parTrans" cxnId="{5EF97C96-9464-0146-AA4F-C7096DB9A6ED}">
      <dgm:prSet/>
      <dgm:spPr/>
      <dgm:t>
        <a:bodyPr/>
        <a:lstStyle/>
        <a:p>
          <a:endParaRPr lang="zh-CN" altLang="en-US"/>
        </a:p>
      </dgm:t>
    </dgm:pt>
    <dgm:pt modelId="{56B3F9BC-4BAF-8846-B9F4-3419C2B65497}" type="sibTrans" cxnId="{5EF97C96-9464-0146-AA4F-C7096DB9A6ED}">
      <dgm:prSet/>
      <dgm:spPr/>
      <dgm:t>
        <a:bodyPr/>
        <a:lstStyle/>
        <a:p>
          <a:endParaRPr lang="zh-CN" altLang="en-US"/>
        </a:p>
      </dgm:t>
    </dgm:pt>
    <dgm:pt modelId="{E6F1BBC6-7DA2-3C42-BE81-42E31473D72B}">
      <dgm:prSet custT="1"/>
      <dgm:spPr/>
      <dgm:t>
        <a:bodyPr/>
        <a:lstStyle/>
        <a:p>
          <a:r>
            <a:rPr lang="zh-CN" altLang="en-US" sz="2400" dirty="0"/>
            <a:t>生成商品分类的文本描述</a:t>
          </a:r>
        </a:p>
      </dgm:t>
    </dgm:pt>
    <dgm:pt modelId="{71D75393-85F3-714A-9BE8-B0C81AB5F2D0}" type="parTrans" cxnId="{AF2F9316-4DA3-F74C-AF1C-C85F76FEEDBF}">
      <dgm:prSet/>
      <dgm:spPr/>
      <dgm:t>
        <a:bodyPr/>
        <a:lstStyle/>
        <a:p>
          <a:endParaRPr lang="zh-CN" altLang="en-US"/>
        </a:p>
      </dgm:t>
    </dgm:pt>
    <dgm:pt modelId="{15BC1B9B-3A46-B248-AB9E-8A6981C7CCF6}" type="sibTrans" cxnId="{AF2F9316-4DA3-F74C-AF1C-C85F76FEEDBF}">
      <dgm:prSet/>
      <dgm:spPr/>
      <dgm:t>
        <a:bodyPr/>
        <a:lstStyle/>
        <a:p>
          <a:endParaRPr lang="zh-CN" altLang="en-US"/>
        </a:p>
      </dgm:t>
    </dgm:pt>
    <dgm:pt modelId="{890788F6-E25E-4F32-AD45-98156A5B9A73}">
      <dgm:prSet phldrT="[文本]" custT="1"/>
      <dgm:spPr/>
      <dgm:t>
        <a:bodyPr/>
        <a:lstStyle/>
        <a:p>
          <a:r>
            <a:rPr lang="en-US" sz="2800" dirty="0">
              <a:latin typeface="Microsoft YaHei" panose="020B0503020204020204" pitchFamily="34" charset="-122"/>
              <a:ea typeface="Microsoft YaHei" panose="020B0503020204020204" pitchFamily="34" charset="-122"/>
            </a:rPr>
            <a:t>SHOAL</a:t>
          </a:r>
        </a:p>
      </dgm:t>
    </dgm:pt>
    <dgm:pt modelId="{2C6897E3-9B98-4804-81F5-D7D074969503}" type="sibTrans" cxnId="{59A60891-A71B-4CF9-9CF6-0B237FFA68C8}">
      <dgm:prSet/>
      <dgm:spPr/>
      <dgm:t>
        <a:bodyPr/>
        <a:lstStyle/>
        <a:p>
          <a:endParaRPr lang="en-US"/>
        </a:p>
      </dgm:t>
    </dgm:pt>
    <dgm:pt modelId="{692C82FA-A483-485C-84A3-B24ABFE99CA1}" type="parTrans" cxnId="{59A60891-A71B-4CF9-9CF6-0B237FFA68C8}">
      <dgm:prSet/>
      <dgm:spPr/>
      <dgm:t>
        <a:bodyPr/>
        <a:lstStyle/>
        <a:p>
          <a:endParaRPr lang="en-US"/>
        </a:p>
      </dgm:t>
    </dgm:pt>
    <dgm:pt modelId="{FA900770-2BF6-41BE-B0E4-ACC29A22CE42}" type="pres">
      <dgm:prSet presAssocID="{09AD52FC-4BE1-46A4-8E20-83C7D74C59F1}" presName="vert0" presStyleCnt="0">
        <dgm:presLayoutVars>
          <dgm:dir/>
          <dgm:animOne val="branch"/>
          <dgm:animLvl val="lvl"/>
        </dgm:presLayoutVars>
      </dgm:prSet>
      <dgm:spPr/>
    </dgm:pt>
    <dgm:pt modelId="{580A7122-7CF5-4143-AFC3-27F86A68310C}" type="pres">
      <dgm:prSet presAssocID="{890788F6-E25E-4F32-AD45-98156A5B9A73}" presName="thickLine" presStyleLbl="alignNode1" presStyleIdx="0" presStyleCnt="1" custLinFactNeighborY="-48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4186B74-BF04-4933-93F3-29283AA207FC}" type="pres">
      <dgm:prSet presAssocID="{890788F6-E25E-4F32-AD45-98156A5B9A73}" presName="horz1" presStyleCnt="0"/>
      <dgm:spPr/>
    </dgm:pt>
    <dgm:pt modelId="{B5538772-5ECF-4D4D-ACBA-ECA6A0112E9B}" type="pres">
      <dgm:prSet presAssocID="{890788F6-E25E-4F32-AD45-98156A5B9A73}" presName="tx1" presStyleLbl="revTx" presStyleIdx="0" presStyleCnt="5" custScaleX="141855"/>
      <dgm:spPr/>
    </dgm:pt>
    <dgm:pt modelId="{A1B0AAB0-0D4D-4AE3-BD9D-34C10B333FC4}" type="pres">
      <dgm:prSet presAssocID="{890788F6-E25E-4F32-AD45-98156A5B9A73}" presName="vert1" presStyleCnt="0"/>
      <dgm:spPr/>
    </dgm:pt>
    <dgm:pt modelId="{7A7C6B00-3FE7-4596-B040-E60EA4E43C26}" type="pres">
      <dgm:prSet presAssocID="{4D5BB793-6279-4477-ADED-EA02E2109862}" presName="vertSpace2a" presStyleCnt="0"/>
      <dgm:spPr/>
    </dgm:pt>
    <dgm:pt modelId="{E01F36AB-65D0-419E-8866-C7ABE7766E27}" type="pres">
      <dgm:prSet presAssocID="{4D5BB793-6279-4477-ADED-EA02E2109862}" presName="horz2" presStyleCnt="0"/>
      <dgm:spPr/>
    </dgm:pt>
    <dgm:pt modelId="{780A32EA-69D8-4BA4-9599-E62F8D5A5E05}" type="pres">
      <dgm:prSet presAssocID="{4D5BB793-6279-4477-ADED-EA02E2109862}" presName="horzSpace2" presStyleCnt="0"/>
      <dgm:spPr/>
    </dgm:pt>
    <dgm:pt modelId="{D9CB46C3-D107-4C4B-A9A0-0B6BD13D1072}" type="pres">
      <dgm:prSet presAssocID="{4D5BB793-6279-4477-ADED-EA02E2109862}" presName="tx2" presStyleLbl="revTx" presStyleIdx="1" presStyleCnt="5" custScaleX="161933" custScaleY="110215"/>
      <dgm:spPr/>
    </dgm:pt>
    <dgm:pt modelId="{D7585463-8675-4CCD-812D-5A397A3321DC}" type="pres">
      <dgm:prSet presAssocID="{4D5BB793-6279-4477-ADED-EA02E2109862}" presName="vert2" presStyleCnt="0"/>
      <dgm:spPr/>
    </dgm:pt>
    <dgm:pt modelId="{993283A3-957B-4C41-800A-B2F77148416E}" type="pres">
      <dgm:prSet presAssocID="{4D5BB793-6279-4477-ADED-EA02E2109862}" presName="thinLine2b" presStyleLbl="callout" presStyleIdx="0" presStyleCnt="4" custFlipVert="0" custSzY="95984" custScaleX="135593" custLinFactY="-113250" custLinFactNeighborX="-35464" custLinFactNeighborY="-200000"/>
      <dgm:spPr>
        <a:ln>
          <a:solidFill>
            <a:schemeClr val="bg1"/>
          </a:solidFill>
        </a:ln>
      </dgm:spPr>
    </dgm:pt>
    <dgm:pt modelId="{A984E45D-165E-4250-8B16-D831052B3D49}" type="pres">
      <dgm:prSet presAssocID="{4D5BB793-6279-4477-ADED-EA02E2109862}" presName="vertSpace2b" presStyleCnt="0"/>
      <dgm:spPr/>
    </dgm:pt>
    <dgm:pt modelId="{6063C48D-DF0D-2642-9019-A37A7D4C3913}" type="pres">
      <dgm:prSet presAssocID="{619631F7-9B27-6D4F-912B-7068F25A9580}" presName="horz2" presStyleCnt="0"/>
      <dgm:spPr/>
    </dgm:pt>
    <dgm:pt modelId="{F256331A-F570-F640-BAA4-438E71B350E2}" type="pres">
      <dgm:prSet presAssocID="{619631F7-9B27-6D4F-912B-7068F25A9580}" presName="horzSpace2" presStyleCnt="0"/>
      <dgm:spPr/>
    </dgm:pt>
    <dgm:pt modelId="{B3C9D3B2-BCB0-CE49-8488-9CEC0DFFF3A3}" type="pres">
      <dgm:prSet presAssocID="{619631F7-9B27-6D4F-912B-7068F25A9580}" presName="tx2" presStyleLbl="revTx" presStyleIdx="2" presStyleCnt="5"/>
      <dgm:spPr/>
    </dgm:pt>
    <dgm:pt modelId="{A12A9E6C-655A-F246-8219-96E4F49EE807}" type="pres">
      <dgm:prSet presAssocID="{619631F7-9B27-6D4F-912B-7068F25A9580}" presName="vert2" presStyleCnt="0"/>
      <dgm:spPr/>
    </dgm:pt>
    <dgm:pt modelId="{F2662407-3C23-C147-B260-32434CEC7F93}" type="pres">
      <dgm:prSet presAssocID="{619631F7-9B27-6D4F-912B-7068F25A9580}" presName="thinLine2b" presStyleLbl="callout" presStyleIdx="1" presStyleCnt="4"/>
      <dgm:spPr>
        <a:ln>
          <a:solidFill>
            <a:schemeClr val="bg1"/>
          </a:solidFill>
        </a:ln>
      </dgm:spPr>
    </dgm:pt>
    <dgm:pt modelId="{6C845708-1296-A147-92D0-27A9DB2DF382}" type="pres">
      <dgm:prSet presAssocID="{619631F7-9B27-6D4F-912B-7068F25A9580}" presName="vertSpace2b" presStyleCnt="0"/>
      <dgm:spPr/>
    </dgm:pt>
    <dgm:pt modelId="{43946FF7-69A5-5046-9EAC-6E7120C1AC98}" type="pres">
      <dgm:prSet presAssocID="{1D003A61-4283-AF4D-8CBB-6542B70B615F}" presName="horz2" presStyleCnt="0"/>
      <dgm:spPr/>
    </dgm:pt>
    <dgm:pt modelId="{BECCF77A-0FA6-974B-993D-A745597AC3C9}" type="pres">
      <dgm:prSet presAssocID="{1D003A61-4283-AF4D-8CBB-6542B70B615F}" presName="horzSpace2" presStyleCnt="0"/>
      <dgm:spPr/>
    </dgm:pt>
    <dgm:pt modelId="{EC80E575-229A-7644-A4C0-3982EE6777BB}" type="pres">
      <dgm:prSet presAssocID="{1D003A61-4283-AF4D-8CBB-6542B70B615F}" presName="tx2" presStyleLbl="revTx" presStyleIdx="3" presStyleCnt="5" custScaleX="131237"/>
      <dgm:spPr/>
    </dgm:pt>
    <dgm:pt modelId="{57A17091-5C8B-C341-9EC1-D8D1C2B61EF8}" type="pres">
      <dgm:prSet presAssocID="{1D003A61-4283-AF4D-8CBB-6542B70B615F}" presName="vert2" presStyleCnt="0"/>
      <dgm:spPr/>
    </dgm:pt>
    <dgm:pt modelId="{B2716920-7409-FC4E-B4F8-C6923FD7A28B}" type="pres">
      <dgm:prSet presAssocID="{1D003A61-4283-AF4D-8CBB-6542B70B615F}" presName="thinLine2b" presStyleLbl="callout" presStyleIdx="2" presStyleCnt="4"/>
      <dgm:spPr>
        <a:ln>
          <a:solidFill>
            <a:schemeClr val="bg1"/>
          </a:solidFill>
        </a:ln>
      </dgm:spPr>
    </dgm:pt>
    <dgm:pt modelId="{C595E228-F8D4-1947-A0EC-232E920949C0}" type="pres">
      <dgm:prSet presAssocID="{1D003A61-4283-AF4D-8CBB-6542B70B615F}" presName="vertSpace2b" presStyleCnt="0"/>
      <dgm:spPr/>
    </dgm:pt>
    <dgm:pt modelId="{7E2F4601-962B-7F47-A992-A71450659EF1}" type="pres">
      <dgm:prSet presAssocID="{E6F1BBC6-7DA2-3C42-BE81-42E31473D72B}" presName="horz2" presStyleCnt="0"/>
      <dgm:spPr/>
    </dgm:pt>
    <dgm:pt modelId="{8602976B-27B8-A243-9701-2648F82586E3}" type="pres">
      <dgm:prSet presAssocID="{E6F1BBC6-7DA2-3C42-BE81-42E31473D72B}" presName="horzSpace2" presStyleCnt="0"/>
      <dgm:spPr/>
    </dgm:pt>
    <dgm:pt modelId="{B57C8A0B-B87B-A34D-97AC-F20C31F2D04F}" type="pres">
      <dgm:prSet presAssocID="{E6F1BBC6-7DA2-3C42-BE81-42E31473D72B}" presName="tx2" presStyleLbl="revTx" presStyleIdx="4" presStyleCnt="5"/>
      <dgm:spPr/>
    </dgm:pt>
    <dgm:pt modelId="{732942BD-C55C-874E-922D-E66C4D6A4AAB}" type="pres">
      <dgm:prSet presAssocID="{E6F1BBC6-7DA2-3C42-BE81-42E31473D72B}" presName="vert2" presStyleCnt="0"/>
      <dgm:spPr/>
    </dgm:pt>
    <dgm:pt modelId="{D1E241C6-490F-904D-A942-DCA340752DEE}" type="pres">
      <dgm:prSet presAssocID="{E6F1BBC6-7DA2-3C42-BE81-42E31473D72B}" presName="thinLine2b" presStyleLbl="callout" presStyleIdx="3" presStyleCnt="4"/>
      <dgm:spPr>
        <a:ln>
          <a:solidFill>
            <a:schemeClr val="bg1"/>
          </a:solidFill>
        </a:ln>
      </dgm:spPr>
    </dgm:pt>
    <dgm:pt modelId="{ADC47CBA-6FBE-C740-82BC-543DA38FABDF}" type="pres">
      <dgm:prSet presAssocID="{E6F1BBC6-7DA2-3C42-BE81-42E31473D72B}" presName="vertSpace2b" presStyleCnt="0"/>
      <dgm:spPr/>
    </dgm:pt>
  </dgm:ptLst>
  <dgm:cxnLst>
    <dgm:cxn modelId="{D2D33F09-B1FD-401C-9764-73F8426077AF}" type="presOf" srcId="{09AD52FC-4BE1-46A4-8E20-83C7D74C59F1}" destId="{FA900770-2BF6-41BE-B0E4-ACC29A22CE42}" srcOrd="0" destOrd="0" presId="urn:microsoft.com/office/officeart/2008/layout/LinedList"/>
    <dgm:cxn modelId="{35055F0F-676E-4094-8C17-C762F9AED5AF}" type="presOf" srcId="{890788F6-E25E-4F32-AD45-98156A5B9A73}" destId="{B5538772-5ECF-4D4D-ACBA-ECA6A0112E9B}" srcOrd="0" destOrd="0" presId="urn:microsoft.com/office/officeart/2008/layout/LinedList"/>
    <dgm:cxn modelId="{AF2F9316-4DA3-F74C-AF1C-C85F76FEEDBF}" srcId="{890788F6-E25E-4F32-AD45-98156A5B9A73}" destId="{E6F1BBC6-7DA2-3C42-BE81-42E31473D72B}" srcOrd="3" destOrd="0" parTransId="{71D75393-85F3-714A-9BE8-B0C81AB5F2D0}" sibTransId="{15BC1B9B-3A46-B248-AB9E-8A6981C7CCF6}"/>
    <dgm:cxn modelId="{57D45241-5C6E-4406-B6D7-B9592FFC67CC}" type="presOf" srcId="{4D5BB793-6279-4477-ADED-EA02E2109862}" destId="{D9CB46C3-D107-4C4B-A9A0-0B6BD13D1072}" srcOrd="0" destOrd="0" presId="urn:microsoft.com/office/officeart/2008/layout/LinedList"/>
    <dgm:cxn modelId="{0F489643-1B34-C04E-BB22-342E3EAC6DAD}" type="presOf" srcId="{1D003A61-4283-AF4D-8CBB-6542B70B615F}" destId="{EC80E575-229A-7644-A4C0-3982EE6777BB}" srcOrd="0" destOrd="0" presId="urn:microsoft.com/office/officeart/2008/layout/LinedList"/>
    <dgm:cxn modelId="{E80F5481-0D1D-9B4C-B664-BB99EB4CB25C}" type="presOf" srcId="{E6F1BBC6-7DA2-3C42-BE81-42E31473D72B}" destId="{B57C8A0B-B87B-A34D-97AC-F20C31F2D04F}" srcOrd="0" destOrd="0" presId="urn:microsoft.com/office/officeart/2008/layout/LinedList"/>
    <dgm:cxn modelId="{59A60891-A71B-4CF9-9CF6-0B237FFA68C8}" srcId="{09AD52FC-4BE1-46A4-8E20-83C7D74C59F1}" destId="{890788F6-E25E-4F32-AD45-98156A5B9A73}" srcOrd="0" destOrd="0" parTransId="{692C82FA-A483-485C-84A3-B24ABFE99CA1}" sibTransId="{2C6897E3-9B98-4804-81F5-D7D074969503}"/>
    <dgm:cxn modelId="{5EF97C96-9464-0146-AA4F-C7096DB9A6ED}" srcId="{890788F6-E25E-4F32-AD45-98156A5B9A73}" destId="{1D003A61-4283-AF4D-8CBB-6542B70B615F}" srcOrd="2" destOrd="0" parTransId="{7F16EE1A-9079-9940-86F3-28040AF40AA1}" sibTransId="{56B3F9BC-4BAF-8846-B9F4-3419C2B65497}"/>
    <dgm:cxn modelId="{C1790FAC-4498-8046-974A-EDFB6B291675}" srcId="{890788F6-E25E-4F32-AD45-98156A5B9A73}" destId="{619631F7-9B27-6D4F-912B-7068F25A9580}" srcOrd="1" destOrd="0" parTransId="{2D11AF1C-7960-7443-B1D0-5604425975BD}" sibTransId="{25C4B525-CFC7-FC49-BA1F-145213237CC6}"/>
    <dgm:cxn modelId="{EF1E47B1-B36A-4729-9C4F-496880D34406}" srcId="{890788F6-E25E-4F32-AD45-98156A5B9A73}" destId="{4D5BB793-6279-4477-ADED-EA02E2109862}" srcOrd="0" destOrd="0" parTransId="{FDA73E71-696F-41C4-BCE5-F62A20F01395}" sibTransId="{19856E95-79A2-47F3-85D1-84859B794988}"/>
    <dgm:cxn modelId="{799A74D0-5BAD-9442-858D-0DF47929E2BE}" type="presOf" srcId="{619631F7-9B27-6D4F-912B-7068F25A9580}" destId="{B3C9D3B2-BCB0-CE49-8488-9CEC0DFFF3A3}" srcOrd="0" destOrd="0" presId="urn:microsoft.com/office/officeart/2008/layout/LinedList"/>
    <dgm:cxn modelId="{5CBCDB03-B654-4BE6-AB1F-F90D8B5ED118}" type="presParOf" srcId="{FA900770-2BF6-41BE-B0E4-ACC29A22CE42}" destId="{580A7122-7CF5-4143-AFC3-27F86A68310C}" srcOrd="0" destOrd="0" presId="urn:microsoft.com/office/officeart/2008/layout/LinedList"/>
    <dgm:cxn modelId="{457A3C3A-8B48-4812-8FC1-269066B7C29F}" type="presParOf" srcId="{FA900770-2BF6-41BE-B0E4-ACC29A22CE42}" destId="{B4186B74-BF04-4933-93F3-29283AA207FC}" srcOrd="1" destOrd="0" presId="urn:microsoft.com/office/officeart/2008/layout/LinedList"/>
    <dgm:cxn modelId="{DD3DEFFF-5C82-4855-BF5F-5329381823C6}" type="presParOf" srcId="{B4186B74-BF04-4933-93F3-29283AA207FC}" destId="{B5538772-5ECF-4D4D-ACBA-ECA6A0112E9B}" srcOrd="0" destOrd="0" presId="urn:microsoft.com/office/officeart/2008/layout/LinedList"/>
    <dgm:cxn modelId="{13DDFFA8-D70D-4358-81BA-6BEA2DA38244}" type="presParOf" srcId="{B4186B74-BF04-4933-93F3-29283AA207FC}" destId="{A1B0AAB0-0D4D-4AE3-BD9D-34C10B333FC4}" srcOrd="1" destOrd="0" presId="urn:microsoft.com/office/officeart/2008/layout/LinedList"/>
    <dgm:cxn modelId="{40A78C0F-2D2D-4CD0-9AEE-B92D930AE6F7}" type="presParOf" srcId="{A1B0AAB0-0D4D-4AE3-BD9D-34C10B333FC4}" destId="{7A7C6B00-3FE7-4596-B040-E60EA4E43C26}" srcOrd="0" destOrd="0" presId="urn:microsoft.com/office/officeart/2008/layout/LinedList"/>
    <dgm:cxn modelId="{F11DB4FA-1181-4F18-81EF-DB6958FE342E}" type="presParOf" srcId="{A1B0AAB0-0D4D-4AE3-BD9D-34C10B333FC4}" destId="{E01F36AB-65D0-419E-8866-C7ABE7766E27}" srcOrd="1" destOrd="0" presId="urn:microsoft.com/office/officeart/2008/layout/LinedList"/>
    <dgm:cxn modelId="{8DCC2E75-91F4-41C4-A988-1EDFA5099A97}" type="presParOf" srcId="{E01F36AB-65D0-419E-8866-C7ABE7766E27}" destId="{780A32EA-69D8-4BA4-9599-E62F8D5A5E05}" srcOrd="0" destOrd="0" presId="urn:microsoft.com/office/officeart/2008/layout/LinedList"/>
    <dgm:cxn modelId="{47FA5700-3E34-48D8-871F-36F314A9B5CB}" type="presParOf" srcId="{E01F36AB-65D0-419E-8866-C7ABE7766E27}" destId="{D9CB46C3-D107-4C4B-A9A0-0B6BD13D1072}" srcOrd="1" destOrd="0" presId="urn:microsoft.com/office/officeart/2008/layout/LinedList"/>
    <dgm:cxn modelId="{1BBEAD43-9A88-4681-8C3C-153F5A82EE50}" type="presParOf" srcId="{E01F36AB-65D0-419E-8866-C7ABE7766E27}" destId="{D7585463-8675-4CCD-812D-5A397A3321DC}" srcOrd="2" destOrd="0" presId="urn:microsoft.com/office/officeart/2008/layout/LinedList"/>
    <dgm:cxn modelId="{06A910CF-3542-41F5-B6EA-52196D5F19D8}" type="presParOf" srcId="{A1B0AAB0-0D4D-4AE3-BD9D-34C10B333FC4}" destId="{993283A3-957B-4C41-800A-B2F77148416E}" srcOrd="2" destOrd="0" presId="urn:microsoft.com/office/officeart/2008/layout/LinedList"/>
    <dgm:cxn modelId="{F9AD49F1-49F1-4343-A45C-A0A7F28B41FE}" type="presParOf" srcId="{A1B0AAB0-0D4D-4AE3-BD9D-34C10B333FC4}" destId="{A984E45D-165E-4250-8B16-D831052B3D49}" srcOrd="3" destOrd="0" presId="urn:microsoft.com/office/officeart/2008/layout/LinedList"/>
    <dgm:cxn modelId="{1C4CD0F9-F86F-C346-A62C-1D567D5DC4BC}" type="presParOf" srcId="{A1B0AAB0-0D4D-4AE3-BD9D-34C10B333FC4}" destId="{6063C48D-DF0D-2642-9019-A37A7D4C3913}" srcOrd="4" destOrd="0" presId="urn:microsoft.com/office/officeart/2008/layout/LinedList"/>
    <dgm:cxn modelId="{C772AB8C-E81A-6343-A030-7FF480F95030}" type="presParOf" srcId="{6063C48D-DF0D-2642-9019-A37A7D4C3913}" destId="{F256331A-F570-F640-BAA4-438E71B350E2}" srcOrd="0" destOrd="0" presId="urn:microsoft.com/office/officeart/2008/layout/LinedList"/>
    <dgm:cxn modelId="{2544BA6B-2C4C-884D-A434-8DD0570B3C44}" type="presParOf" srcId="{6063C48D-DF0D-2642-9019-A37A7D4C3913}" destId="{B3C9D3B2-BCB0-CE49-8488-9CEC0DFFF3A3}" srcOrd="1" destOrd="0" presId="urn:microsoft.com/office/officeart/2008/layout/LinedList"/>
    <dgm:cxn modelId="{FEB285ED-7E36-3041-AE1A-DCB4A417B4C4}" type="presParOf" srcId="{6063C48D-DF0D-2642-9019-A37A7D4C3913}" destId="{A12A9E6C-655A-F246-8219-96E4F49EE807}" srcOrd="2" destOrd="0" presId="urn:microsoft.com/office/officeart/2008/layout/LinedList"/>
    <dgm:cxn modelId="{115A0319-401F-8742-AED1-5CA397FC01E5}" type="presParOf" srcId="{A1B0AAB0-0D4D-4AE3-BD9D-34C10B333FC4}" destId="{F2662407-3C23-C147-B260-32434CEC7F93}" srcOrd="5" destOrd="0" presId="urn:microsoft.com/office/officeart/2008/layout/LinedList"/>
    <dgm:cxn modelId="{BD249DE8-E3D0-6048-885F-C08E18709499}" type="presParOf" srcId="{A1B0AAB0-0D4D-4AE3-BD9D-34C10B333FC4}" destId="{6C845708-1296-A147-92D0-27A9DB2DF382}" srcOrd="6" destOrd="0" presId="urn:microsoft.com/office/officeart/2008/layout/LinedList"/>
    <dgm:cxn modelId="{8B8E7AE5-3B47-1B46-837D-AA5643A581DF}" type="presParOf" srcId="{A1B0AAB0-0D4D-4AE3-BD9D-34C10B333FC4}" destId="{43946FF7-69A5-5046-9EAC-6E7120C1AC98}" srcOrd="7" destOrd="0" presId="urn:microsoft.com/office/officeart/2008/layout/LinedList"/>
    <dgm:cxn modelId="{B3405BE4-59E0-294A-9871-C16CEE04566C}" type="presParOf" srcId="{43946FF7-69A5-5046-9EAC-6E7120C1AC98}" destId="{BECCF77A-0FA6-974B-993D-A745597AC3C9}" srcOrd="0" destOrd="0" presId="urn:microsoft.com/office/officeart/2008/layout/LinedList"/>
    <dgm:cxn modelId="{2FFC62F5-D558-C449-A30A-31A2A7AE7D70}" type="presParOf" srcId="{43946FF7-69A5-5046-9EAC-6E7120C1AC98}" destId="{EC80E575-229A-7644-A4C0-3982EE6777BB}" srcOrd="1" destOrd="0" presId="urn:microsoft.com/office/officeart/2008/layout/LinedList"/>
    <dgm:cxn modelId="{04F986E6-80D9-394B-B963-CB4EBE616911}" type="presParOf" srcId="{43946FF7-69A5-5046-9EAC-6E7120C1AC98}" destId="{57A17091-5C8B-C341-9EC1-D8D1C2B61EF8}" srcOrd="2" destOrd="0" presId="urn:microsoft.com/office/officeart/2008/layout/LinedList"/>
    <dgm:cxn modelId="{E2708A5C-07FF-DF47-AE99-DC8F17377735}" type="presParOf" srcId="{A1B0AAB0-0D4D-4AE3-BD9D-34C10B333FC4}" destId="{B2716920-7409-FC4E-B4F8-C6923FD7A28B}" srcOrd="8" destOrd="0" presId="urn:microsoft.com/office/officeart/2008/layout/LinedList"/>
    <dgm:cxn modelId="{6C731721-43C4-464A-86F8-F2F7F72720BB}" type="presParOf" srcId="{A1B0AAB0-0D4D-4AE3-BD9D-34C10B333FC4}" destId="{C595E228-F8D4-1947-A0EC-232E920949C0}" srcOrd="9" destOrd="0" presId="urn:microsoft.com/office/officeart/2008/layout/LinedList"/>
    <dgm:cxn modelId="{D8CD5BB1-52AF-224B-9102-D0A30F1615AC}" type="presParOf" srcId="{A1B0AAB0-0D4D-4AE3-BD9D-34C10B333FC4}" destId="{7E2F4601-962B-7F47-A992-A71450659EF1}" srcOrd="10" destOrd="0" presId="urn:microsoft.com/office/officeart/2008/layout/LinedList"/>
    <dgm:cxn modelId="{2C29F070-6951-3F43-A859-FD684D875C52}" type="presParOf" srcId="{7E2F4601-962B-7F47-A992-A71450659EF1}" destId="{8602976B-27B8-A243-9701-2648F82586E3}" srcOrd="0" destOrd="0" presId="urn:microsoft.com/office/officeart/2008/layout/LinedList"/>
    <dgm:cxn modelId="{BF3F46AF-1A26-1F48-8E00-4CACC39831F8}" type="presParOf" srcId="{7E2F4601-962B-7F47-A992-A71450659EF1}" destId="{B57C8A0B-B87B-A34D-97AC-F20C31F2D04F}" srcOrd="1" destOrd="0" presId="urn:microsoft.com/office/officeart/2008/layout/LinedList"/>
    <dgm:cxn modelId="{E0ED3015-92FF-B44E-B4D0-64EF2A183FAC}" type="presParOf" srcId="{7E2F4601-962B-7F47-A992-A71450659EF1}" destId="{732942BD-C55C-874E-922D-E66C4D6A4AAB}" srcOrd="2" destOrd="0" presId="urn:microsoft.com/office/officeart/2008/layout/LinedList"/>
    <dgm:cxn modelId="{E70684E4-83EB-2A41-A7B6-E4142F7AEA8C}" type="presParOf" srcId="{A1B0AAB0-0D4D-4AE3-BD9D-34C10B333FC4}" destId="{D1E241C6-490F-904D-A942-DCA340752DEE}" srcOrd="11" destOrd="0" presId="urn:microsoft.com/office/officeart/2008/layout/LinedList"/>
    <dgm:cxn modelId="{69D34871-90CB-D743-ACA8-A0B8BFA7CE19}" type="presParOf" srcId="{A1B0AAB0-0D4D-4AE3-BD9D-34C10B333FC4}" destId="{ADC47CBA-6FBE-C740-82BC-543DA38FABDF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9AD52FC-4BE1-46A4-8E20-83C7D74C59F1}" type="doc">
      <dgm:prSet loTypeId="urn:microsoft.com/office/officeart/2008/layout/LinedLis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5BB793-6279-4477-ADED-EA02E2109862}">
      <dgm:prSet phldrT="[文本]" custT="1"/>
      <dgm:spPr/>
      <dgm:t>
        <a:bodyPr/>
        <a:lstStyle/>
        <a:p>
          <a:r>
            <a:rPr lang="en-US" sz="2800" dirty="0" err="1">
              <a:latin typeface="Microsoft YaHei" panose="020B0503020204020204" pitchFamily="34" charset="-122"/>
              <a:ea typeface="Microsoft YaHei" panose="020B0503020204020204" pitchFamily="34" charset="-122"/>
            </a:rPr>
            <a:t>基于层次化的图神经网络构建层次化的商品分类系统</a:t>
          </a:r>
          <a:endParaRPr lang="en-US" sz="2800" dirty="0">
            <a:latin typeface="Microsoft YaHei" panose="020B0503020204020204" pitchFamily="34" charset="-122"/>
            <a:ea typeface="Microsoft YaHei" panose="020B0503020204020204" pitchFamily="34" charset="-122"/>
          </a:endParaRPr>
        </a:p>
      </dgm:t>
    </dgm:pt>
    <dgm:pt modelId="{FDA73E71-696F-41C4-BCE5-F62A20F01395}" type="parTrans" cxnId="{EF1E47B1-B36A-4729-9C4F-496880D34406}">
      <dgm:prSet/>
      <dgm:spPr/>
      <dgm:t>
        <a:bodyPr/>
        <a:lstStyle/>
        <a:p>
          <a:endParaRPr lang="en-US"/>
        </a:p>
      </dgm:t>
    </dgm:pt>
    <dgm:pt modelId="{19856E95-79A2-47F3-85D1-84859B794988}" type="sibTrans" cxnId="{EF1E47B1-B36A-4729-9C4F-496880D34406}">
      <dgm:prSet/>
      <dgm:spPr/>
      <dgm:t>
        <a:bodyPr/>
        <a:lstStyle/>
        <a:p>
          <a:endParaRPr lang="en-US"/>
        </a:p>
      </dgm:t>
    </dgm:pt>
    <dgm:pt modelId="{890788F6-E25E-4F32-AD45-98156A5B9A73}">
      <dgm:prSet phldrT="[文本]" custT="1"/>
      <dgm:spPr/>
      <dgm:t>
        <a:bodyPr/>
        <a:lstStyle/>
        <a:p>
          <a:r>
            <a:rPr lang="en-US" sz="2800" dirty="0">
              <a:latin typeface="Microsoft YaHei" panose="020B0503020204020204" pitchFamily="34" charset="-122"/>
              <a:ea typeface="Microsoft YaHei" panose="020B0503020204020204" pitchFamily="34" charset="-122"/>
            </a:rPr>
            <a:t>HGCN</a:t>
          </a:r>
        </a:p>
      </dgm:t>
    </dgm:pt>
    <dgm:pt modelId="{2C6897E3-9B98-4804-81F5-D7D074969503}" type="sibTrans" cxnId="{59A60891-A71B-4CF9-9CF6-0B237FFA68C8}">
      <dgm:prSet/>
      <dgm:spPr/>
      <dgm:t>
        <a:bodyPr/>
        <a:lstStyle/>
        <a:p>
          <a:endParaRPr lang="en-US"/>
        </a:p>
      </dgm:t>
    </dgm:pt>
    <dgm:pt modelId="{692C82FA-A483-485C-84A3-B24ABFE99CA1}" type="parTrans" cxnId="{59A60891-A71B-4CF9-9CF6-0B237FFA68C8}">
      <dgm:prSet/>
      <dgm:spPr/>
      <dgm:t>
        <a:bodyPr/>
        <a:lstStyle/>
        <a:p>
          <a:endParaRPr lang="en-US"/>
        </a:p>
      </dgm:t>
    </dgm:pt>
    <dgm:pt modelId="{C7472036-37AE-5F4A-AD9F-951BCC830232}">
      <dgm:prSet custT="1"/>
      <dgm:spPr/>
      <dgm:t>
        <a:bodyPr/>
        <a:lstStyle/>
        <a:p>
          <a:r>
            <a:rPr lang="zh-CN" altLang="en-US" sz="2400" dirty="0"/>
            <a:t>构建商品网络</a:t>
          </a:r>
        </a:p>
      </dgm:t>
    </dgm:pt>
    <dgm:pt modelId="{A9157C77-1220-3549-9C81-ACF0B5F334D6}" type="parTrans" cxnId="{19F5CAD9-323E-B047-9AAD-616959DA4C53}">
      <dgm:prSet/>
      <dgm:spPr/>
      <dgm:t>
        <a:bodyPr/>
        <a:lstStyle/>
        <a:p>
          <a:endParaRPr lang="zh-CN" altLang="en-US"/>
        </a:p>
      </dgm:t>
    </dgm:pt>
    <dgm:pt modelId="{4558B3B9-8176-DC4F-8D41-443D43E4BDC4}" type="sibTrans" cxnId="{19F5CAD9-323E-B047-9AAD-616959DA4C53}">
      <dgm:prSet/>
      <dgm:spPr/>
      <dgm:t>
        <a:bodyPr/>
        <a:lstStyle/>
        <a:p>
          <a:endParaRPr lang="zh-CN" altLang="en-US"/>
        </a:p>
      </dgm:t>
    </dgm:pt>
    <dgm:pt modelId="{6364ECA1-9E1D-4D43-A5E7-46B3D4858686}">
      <dgm:prSet custT="1"/>
      <dgm:spPr/>
      <dgm:t>
        <a:bodyPr/>
        <a:lstStyle/>
        <a:p>
          <a:r>
            <a:rPr lang="zh-CN" altLang="en-US" sz="2400" dirty="0"/>
            <a:t>基于层次化的图神经网络算法实现层次化的商品分类</a:t>
          </a:r>
        </a:p>
      </dgm:t>
    </dgm:pt>
    <dgm:pt modelId="{31E539EC-30AE-1B40-8BB5-A67A44AFDD88}" type="parTrans" cxnId="{9335772C-93D7-F746-9037-7277E1DC3AF8}">
      <dgm:prSet/>
      <dgm:spPr/>
      <dgm:t>
        <a:bodyPr/>
        <a:lstStyle/>
        <a:p>
          <a:endParaRPr lang="zh-CN" altLang="en-US"/>
        </a:p>
      </dgm:t>
    </dgm:pt>
    <dgm:pt modelId="{7D1BD866-7741-5540-BF80-420B92429857}" type="sibTrans" cxnId="{9335772C-93D7-F746-9037-7277E1DC3AF8}">
      <dgm:prSet/>
      <dgm:spPr/>
      <dgm:t>
        <a:bodyPr/>
        <a:lstStyle/>
        <a:p>
          <a:endParaRPr lang="zh-CN" altLang="en-US"/>
        </a:p>
      </dgm:t>
    </dgm:pt>
    <dgm:pt modelId="{ECF17234-DC96-4546-BBE5-A2C103D7A83E}">
      <dgm:prSet/>
      <dgm:spPr/>
      <dgm:t>
        <a:bodyPr/>
        <a:lstStyle/>
        <a:p>
          <a:r>
            <a:rPr lang="zh-CN" altLang="en-US" dirty="0"/>
            <a:t>生成商品分类的文本描述</a:t>
          </a:r>
        </a:p>
      </dgm:t>
    </dgm:pt>
    <dgm:pt modelId="{EC535D0C-2429-9F44-9DF0-CD824A5E1321}" type="parTrans" cxnId="{1D7513FD-E232-8642-8BD4-1A57988F6806}">
      <dgm:prSet/>
      <dgm:spPr/>
      <dgm:t>
        <a:bodyPr/>
        <a:lstStyle/>
        <a:p>
          <a:endParaRPr lang="zh-CN" altLang="en-US"/>
        </a:p>
      </dgm:t>
    </dgm:pt>
    <dgm:pt modelId="{12FF93EE-71C3-B04E-A20D-77ED227B440C}" type="sibTrans" cxnId="{1D7513FD-E232-8642-8BD4-1A57988F6806}">
      <dgm:prSet/>
      <dgm:spPr/>
      <dgm:t>
        <a:bodyPr/>
        <a:lstStyle/>
        <a:p>
          <a:endParaRPr lang="zh-CN" altLang="en-US"/>
        </a:p>
      </dgm:t>
    </dgm:pt>
    <dgm:pt modelId="{FA900770-2BF6-41BE-B0E4-ACC29A22CE42}" type="pres">
      <dgm:prSet presAssocID="{09AD52FC-4BE1-46A4-8E20-83C7D74C59F1}" presName="vert0" presStyleCnt="0">
        <dgm:presLayoutVars>
          <dgm:dir/>
          <dgm:animOne val="branch"/>
          <dgm:animLvl val="lvl"/>
        </dgm:presLayoutVars>
      </dgm:prSet>
      <dgm:spPr/>
    </dgm:pt>
    <dgm:pt modelId="{580A7122-7CF5-4143-AFC3-27F86A68310C}" type="pres">
      <dgm:prSet presAssocID="{890788F6-E25E-4F32-AD45-98156A5B9A73}" presName="thickLine" presStyleLbl="alignNode1" presStyleIdx="0" presStyleCnt="1" custLinFactNeighborX="0" custLinFactNeighborY="-767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4186B74-BF04-4933-93F3-29283AA207FC}" type="pres">
      <dgm:prSet presAssocID="{890788F6-E25E-4F32-AD45-98156A5B9A73}" presName="horz1" presStyleCnt="0"/>
      <dgm:spPr/>
    </dgm:pt>
    <dgm:pt modelId="{B5538772-5ECF-4D4D-ACBA-ECA6A0112E9B}" type="pres">
      <dgm:prSet presAssocID="{890788F6-E25E-4F32-AD45-98156A5B9A73}" presName="tx1" presStyleLbl="revTx" presStyleIdx="0" presStyleCnt="5" custScaleX="141855"/>
      <dgm:spPr/>
    </dgm:pt>
    <dgm:pt modelId="{A1B0AAB0-0D4D-4AE3-BD9D-34C10B333FC4}" type="pres">
      <dgm:prSet presAssocID="{890788F6-E25E-4F32-AD45-98156A5B9A73}" presName="vert1" presStyleCnt="0"/>
      <dgm:spPr/>
    </dgm:pt>
    <dgm:pt modelId="{7A7C6B00-3FE7-4596-B040-E60EA4E43C26}" type="pres">
      <dgm:prSet presAssocID="{4D5BB793-6279-4477-ADED-EA02E2109862}" presName="vertSpace2a" presStyleCnt="0"/>
      <dgm:spPr/>
    </dgm:pt>
    <dgm:pt modelId="{E01F36AB-65D0-419E-8866-C7ABE7766E27}" type="pres">
      <dgm:prSet presAssocID="{4D5BB793-6279-4477-ADED-EA02E2109862}" presName="horz2" presStyleCnt="0"/>
      <dgm:spPr/>
    </dgm:pt>
    <dgm:pt modelId="{780A32EA-69D8-4BA4-9599-E62F8D5A5E05}" type="pres">
      <dgm:prSet presAssocID="{4D5BB793-6279-4477-ADED-EA02E2109862}" presName="horzSpace2" presStyleCnt="0"/>
      <dgm:spPr/>
    </dgm:pt>
    <dgm:pt modelId="{D9CB46C3-D107-4C4B-A9A0-0B6BD13D1072}" type="pres">
      <dgm:prSet presAssocID="{4D5BB793-6279-4477-ADED-EA02E2109862}" presName="tx2" presStyleLbl="revTx" presStyleIdx="1" presStyleCnt="5" custScaleX="166911"/>
      <dgm:spPr/>
    </dgm:pt>
    <dgm:pt modelId="{D7585463-8675-4CCD-812D-5A397A3321DC}" type="pres">
      <dgm:prSet presAssocID="{4D5BB793-6279-4477-ADED-EA02E2109862}" presName="vert2" presStyleCnt="0"/>
      <dgm:spPr/>
    </dgm:pt>
    <dgm:pt modelId="{993283A3-957B-4C41-800A-B2F77148416E}" type="pres">
      <dgm:prSet presAssocID="{4D5BB793-6279-4477-ADED-EA02E2109862}" presName="thinLine2b" presStyleLbl="callout" presStyleIdx="0" presStyleCnt="4" custLinFactNeighborY="-61994"/>
      <dgm:spPr>
        <a:ln>
          <a:solidFill>
            <a:schemeClr val="bg1"/>
          </a:solidFill>
        </a:ln>
      </dgm:spPr>
    </dgm:pt>
    <dgm:pt modelId="{A984E45D-165E-4250-8B16-D831052B3D49}" type="pres">
      <dgm:prSet presAssocID="{4D5BB793-6279-4477-ADED-EA02E2109862}" presName="vertSpace2b" presStyleCnt="0"/>
      <dgm:spPr/>
    </dgm:pt>
    <dgm:pt modelId="{03CD8653-376D-FB4A-A040-B50EB6D68F2C}" type="pres">
      <dgm:prSet presAssocID="{C7472036-37AE-5F4A-AD9F-951BCC830232}" presName="horz2" presStyleCnt="0"/>
      <dgm:spPr/>
    </dgm:pt>
    <dgm:pt modelId="{248C126E-7CAD-6D46-84FC-068F7351F2AF}" type="pres">
      <dgm:prSet presAssocID="{C7472036-37AE-5F4A-AD9F-951BCC830232}" presName="horzSpace2" presStyleCnt="0"/>
      <dgm:spPr/>
    </dgm:pt>
    <dgm:pt modelId="{20A1CDFA-FB73-114C-AD13-7818B7D9B912}" type="pres">
      <dgm:prSet presAssocID="{C7472036-37AE-5F4A-AD9F-951BCC830232}" presName="tx2" presStyleLbl="revTx" presStyleIdx="2" presStyleCnt="5"/>
      <dgm:spPr/>
    </dgm:pt>
    <dgm:pt modelId="{6FB67F14-2EB5-CE42-93A2-06AE42E3036F}" type="pres">
      <dgm:prSet presAssocID="{C7472036-37AE-5F4A-AD9F-951BCC830232}" presName="vert2" presStyleCnt="0"/>
      <dgm:spPr/>
    </dgm:pt>
    <dgm:pt modelId="{92EB603E-C066-0C4C-92E1-7707FA637DAD}" type="pres">
      <dgm:prSet presAssocID="{C7472036-37AE-5F4A-AD9F-951BCC830232}" presName="thinLine2b" presStyleLbl="callout" presStyleIdx="1" presStyleCnt="4"/>
      <dgm:spPr>
        <a:ln>
          <a:solidFill>
            <a:schemeClr val="bg1"/>
          </a:solidFill>
        </a:ln>
      </dgm:spPr>
    </dgm:pt>
    <dgm:pt modelId="{B70CEE8B-8AD3-6D4C-B05F-9E20E8CDD041}" type="pres">
      <dgm:prSet presAssocID="{C7472036-37AE-5F4A-AD9F-951BCC830232}" presName="vertSpace2b" presStyleCnt="0"/>
      <dgm:spPr/>
    </dgm:pt>
    <dgm:pt modelId="{365ABD77-2608-9C41-828B-3280609FEEF0}" type="pres">
      <dgm:prSet presAssocID="{6364ECA1-9E1D-4D43-A5E7-46B3D4858686}" presName="horz2" presStyleCnt="0"/>
      <dgm:spPr/>
    </dgm:pt>
    <dgm:pt modelId="{4A65F685-C15A-9946-98A5-D7838F06C9A9}" type="pres">
      <dgm:prSet presAssocID="{6364ECA1-9E1D-4D43-A5E7-46B3D4858686}" presName="horzSpace2" presStyleCnt="0"/>
      <dgm:spPr/>
    </dgm:pt>
    <dgm:pt modelId="{43650AAC-A61F-5249-9FAA-315E0A6E4F02}" type="pres">
      <dgm:prSet presAssocID="{6364ECA1-9E1D-4D43-A5E7-46B3D4858686}" presName="tx2" presStyleLbl="revTx" presStyleIdx="3" presStyleCnt="5" custScaleX="166914"/>
      <dgm:spPr/>
    </dgm:pt>
    <dgm:pt modelId="{F81EA553-E5D2-DA45-A7C7-3BF861E8E01A}" type="pres">
      <dgm:prSet presAssocID="{6364ECA1-9E1D-4D43-A5E7-46B3D4858686}" presName="vert2" presStyleCnt="0"/>
      <dgm:spPr/>
    </dgm:pt>
    <dgm:pt modelId="{E7DD69EC-ADC0-CB44-A0EB-2AE7F0369688}" type="pres">
      <dgm:prSet presAssocID="{6364ECA1-9E1D-4D43-A5E7-46B3D4858686}" presName="thinLine2b" presStyleLbl="callout" presStyleIdx="2" presStyleCnt="4"/>
      <dgm:spPr>
        <a:ln>
          <a:solidFill>
            <a:schemeClr val="bg1"/>
          </a:solidFill>
        </a:ln>
      </dgm:spPr>
    </dgm:pt>
    <dgm:pt modelId="{43E749A8-48A3-BC4E-B71A-C27A95878491}" type="pres">
      <dgm:prSet presAssocID="{6364ECA1-9E1D-4D43-A5E7-46B3D4858686}" presName="vertSpace2b" presStyleCnt="0"/>
      <dgm:spPr/>
    </dgm:pt>
    <dgm:pt modelId="{DBE88960-BDC4-4949-B7B0-FA973613EB40}" type="pres">
      <dgm:prSet presAssocID="{ECF17234-DC96-4546-BBE5-A2C103D7A83E}" presName="horz2" presStyleCnt="0"/>
      <dgm:spPr/>
    </dgm:pt>
    <dgm:pt modelId="{B9A99539-1F2C-CF4C-B115-DD83513FB7D5}" type="pres">
      <dgm:prSet presAssocID="{ECF17234-DC96-4546-BBE5-A2C103D7A83E}" presName="horzSpace2" presStyleCnt="0"/>
      <dgm:spPr/>
    </dgm:pt>
    <dgm:pt modelId="{E78FB839-2917-9C42-9CDB-6190E390926E}" type="pres">
      <dgm:prSet presAssocID="{ECF17234-DC96-4546-BBE5-A2C103D7A83E}" presName="tx2" presStyleLbl="revTx" presStyleIdx="4" presStyleCnt="5"/>
      <dgm:spPr/>
    </dgm:pt>
    <dgm:pt modelId="{7DABAA32-30E6-1C4F-BB5E-1922AFACE2C9}" type="pres">
      <dgm:prSet presAssocID="{ECF17234-DC96-4546-BBE5-A2C103D7A83E}" presName="vert2" presStyleCnt="0"/>
      <dgm:spPr/>
    </dgm:pt>
    <dgm:pt modelId="{29125341-1563-9D46-B404-E50FF25C9186}" type="pres">
      <dgm:prSet presAssocID="{ECF17234-DC96-4546-BBE5-A2C103D7A83E}" presName="thinLine2b" presStyleLbl="callout" presStyleIdx="3" presStyleCnt="4"/>
      <dgm:spPr>
        <a:ln>
          <a:solidFill>
            <a:schemeClr val="bg1"/>
          </a:solidFill>
        </a:ln>
      </dgm:spPr>
    </dgm:pt>
    <dgm:pt modelId="{D6BDEE7C-906B-7C4F-AC41-8BD39E1FA25C}" type="pres">
      <dgm:prSet presAssocID="{ECF17234-DC96-4546-BBE5-A2C103D7A83E}" presName="vertSpace2b" presStyleCnt="0"/>
      <dgm:spPr/>
    </dgm:pt>
  </dgm:ptLst>
  <dgm:cxnLst>
    <dgm:cxn modelId="{D2D33F09-B1FD-401C-9764-73F8426077AF}" type="presOf" srcId="{09AD52FC-4BE1-46A4-8E20-83C7D74C59F1}" destId="{FA900770-2BF6-41BE-B0E4-ACC29A22CE42}" srcOrd="0" destOrd="0" presId="urn:microsoft.com/office/officeart/2008/layout/LinedList"/>
    <dgm:cxn modelId="{35055F0F-676E-4094-8C17-C762F9AED5AF}" type="presOf" srcId="{890788F6-E25E-4F32-AD45-98156A5B9A73}" destId="{B5538772-5ECF-4D4D-ACBA-ECA6A0112E9B}" srcOrd="0" destOrd="0" presId="urn:microsoft.com/office/officeart/2008/layout/LinedList"/>
    <dgm:cxn modelId="{9335772C-93D7-F746-9037-7277E1DC3AF8}" srcId="{890788F6-E25E-4F32-AD45-98156A5B9A73}" destId="{6364ECA1-9E1D-4D43-A5E7-46B3D4858686}" srcOrd="2" destOrd="0" parTransId="{31E539EC-30AE-1B40-8BB5-A67A44AFDD88}" sibTransId="{7D1BD866-7741-5540-BF80-420B92429857}"/>
    <dgm:cxn modelId="{E3BEE43E-6E9B-2247-80E2-D122E0F1211B}" type="presOf" srcId="{C7472036-37AE-5F4A-AD9F-951BCC830232}" destId="{20A1CDFA-FB73-114C-AD13-7818B7D9B912}" srcOrd="0" destOrd="0" presId="urn:microsoft.com/office/officeart/2008/layout/LinedList"/>
    <dgm:cxn modelId="{57D45241-5C6E-4406-B6D7-B9592FFC67CC}" type="presOf" srcId="{4D5BB793-6279-4477-ADED-EA02E2109862}" destId="{D9CB46C3-D107-4C4B-A9A0-0B6BD13D1072}" srcOrd="0" destOrd="0" presId="urn:microsoft.com/office/officeart/2008/layout/LinedList"/>
    <dgm:cxn modelId="{13D37F4A-1D1F-9841-9096-1DB33AEE64D8}" type="presOf" srcId="{6364ECA1-9E1D-4D43-A5E7-46B3D4858686}" destId="{43650AAC-A61F-5249-9FAA-315E0A6E4F02}" srcOrd="0" destOrd="0" presId="urn:microsoft.com/office/officeart/2008/layout/LinedList"/>
    <dgm:cxn modelId="{F810CE66-8055-9943-9701-4388B19A5E78}" type="presOf" srcId="{ECF17234-DC96-4546-BBE5-A2C103D7A83E}" destId="{E78FB839-2917-9C42-9CDB-6190E390926E}" srcOrd="0" destOrd="0" presId="urn:microsoft.com/office/officeart/2008/layout/LinedList"/>
    <dgm:cxn modelId="{59A60891-A71B-4CF9-9CF6-0B237FFA68C8}" srcId="{09AD52FC-4BE1-46A4-8E20-83C7D74C59F1}" destId="{890788F6-E25E-4F32-AD45-98156A5B9A73}" srcOrd="0" destOrd="0" parTransId="{692C82FA-A483-485C-84A3-B24ABFE99CA1}" sibTransId="{2C6897E3-9B98-4804-81F5-D7D074969503}"/>
    <dgm:cxn modelId="{EF1E47B1-B36A-4729-9C4F-496880D34406}" srcId="{890788F6-E25E-4F32-AD45-98156A5B9A73}" destId="{4D5BB793-6279-4477-ADED-EA02E2109862}" srcOrd="0" destOrd="0" parTransId="{FDA73E71-696F-41C4-BCE5-F62A20F01395}" sibTransId="{19856E95-79A2-47F3-85D1-84859B794988}"/>
    <dgm:cxn modelId="{19F5CAD9-323E-B047-9AAD-616959DA4C53}" srcId="{890788F6-E25E-4F32-AD45-98156A5B9A73}" destId="{C7472036-37AE-5F4A-AD9F-951BCC830232}" srcOrd="1" destOrd="0" parTransId="{A9157C77-1220-3549-9C81-ACF0B5F334D6}" sibTransId="{4558B3B9-8176-DC4F-8D41-443D43E4BDC4}"/>
    <dgm:cxn modelId="{1D7513FD-E232-8642-8BD4-1A57988F6806}" srcId="{890788F6-E25E-4F32-AD45-98156A5B9A73}" destId="{ECF17234-DC96-4546-BBE5-A2C103D7A83E}" srcOrd="3" destOrd="0" parTransId="{EC535D0C-2429-9F44-9DF0-CD824A5E1321}" sibTransId="{12FF93EE-71C3-B04E-A20D-77ED227B440C}"/>
    <dgm:cxn modelId="{5CBCDB03-B654-4BE6-AB1F-F90D8B5ED118}" type="presParOf" srcId="{FA900770-2BF6-41BE-B0E4-ACC29A22CE42}" destId="{580A7122-7CF5-4143-AFC3-27F86A68310C}" srcOrd="0" destOrd="0" presId="urn:microsoft.com/office/officeart/2008/layout/LinedList"/>
    <dgm:cxn modelId="{457A3C3A-8B48-4812-8FC1-269066B7C29F}" type="presParOf" srcId="{FA900770-2BF6-41BE-B0E4-ACC29A22CE42}" destId="{B4186B74-BF04-4933-93F3-29283AA207FC}" srcOrd="1" destOrd="0" presId="urn:microsoft.com/office/officeart/2008/layout/LinedList"/>
    <dgm:cxn modelId="{DD3DEFFF-5C82-4855-BF5F-5329381823C6}" type="presParOf" srcId="{B4186B74-BF04-4933-93F3-29283AA207FC}" destId="{B5538772-5ECF-4D4D-ACBA-ECA6A0112E9B}" srcOrd="0" destOrd="0" presId="urn:microsoft.com/office/officeart/2008/layout/LinedList"/>
    <dgm:cxn modelId="{13DDFFA8-D70D-4358-81BA-6BEA2DA38244}" type="presParOf" srcId="{B4186B74-BF04-4933-93F3-29283AA207FC}" destId="{A1B0AAB0-0D4D-4AE3-BD9D-34C10B333FC4}" srcOrd="1" destOrd="0" presId="urn:microsoft.com/office/officeart/2008/layout/LinedList"/>
    <dgm:cxn modelId="{40A78C0F-2D2D-4CD0-9AEE-B92D930AE6F7}" type="presParOf" srcId="{A1B0AAB0-0D4D-4AE3-BD9D-34C10B333FC4}" destId="{7A7C6B00-3FE7-4596-B040-E60EA4E43C26}" srcOrd="0" destOrd="0" presId="urn:microsoft.com/office/officeart/2008/layout/LinedList"/>
    <dgm:cxn modelId="{F11DB4FA-1181-4F18-81EF-DB6958FE342E}" type="presParOf" srcId="{A1B0AAB0-0D4D-4AE3-BD9D-34C10B333FC4}" destId="{E01F36AB-65D0-419E-8866-C7ABE7766E27}" srcOrd="1" destOrd="0" presId="urn:microsoft.com/office/officeart/2008/layout/LinedList"/>
    <dgm:cxn modelId="{8DCC2E75-91F4-41C4-A988-1EDFA5099A97}" type="presParOf" srcId="{E01F36AB-65D0-419E-8866-C7ABE7766E27}" destId="{780A32EA-69D8-4BA4-9599-E62F8D5A5E05}" srcOrd="0" destOrd="0" presId="urn:microsoft.com/office/officeart/2008/layout/LinedList"/>
    <dgm:cxn modelId="{47FA5700-3E34-48D8-871F-36F314A9B5CB}" type="presParOf" srcId="{E01F36AB-65D0-419E-8866-C7ABE7766E27}" destId="{D9CB46C3-D107-4C4B-A9A0-0B6BD13D1072}" srcOrd="1" destOrd="0" presId="urn:microsoft.com/office/officeart/2008/layout/LinedList"/>
    <dgm:cxn modelId="{1BBEAD43-9A88-4681-8C3C-153F5A82EE50}" type="presParOf" srcId="{E01F36AB-65D0-419E-8866-C7ABE7766E27}" destId="{D7585463-8675-4CCD-812D-5A397A3321DC}" srcOrd="2" destOrd="0" presId="urn:microsoft.com/office/officeart/2008/layout/LinedList"/>
    <dgm:cxn modelId="{06A910CF-3542-41F5-B6EA-52196D5F19D8}" type="presParOf" srcId="{A1B0AAB0-0D4D-4AE3-BD9D-34C10B333FC4}" destId="{993283A3-957B-4C41-800A-B2F77148416E}" srcOrd="2" destOrd="0" presId="urn:microsoft.com/office/officeart/2008/layout/LinedList"/>
    <dgm:cxn modelId="{F9AD49F1-49F1-4343-A45C-A0A7F28B41FE}" type="presParOf" srcId="{A1B0AAB0-0D4D-4AE3-BD9D-34C10B333FC4}" destId="{A984E45D-165E-4250-8B16-D831052B3D49}" srcOrd="3" destOrd="0" presId="urn:microsoft.com/office/officeart/2008/layout/LinedList"/>
    <dgm:cxn modelId="{677FA5C6-929E-A744-A616-3499EB937792}" type="presParOf" srcId="{A1B0AAB0-0D4D-4AE3-BD9D-34C10B333FC4}" destId="{03CD8653-376D-FB4A-A040-B50EB6D68F2C}" srcOrd="4" destOrd="0" presId="urn:microsoft.com/office/officeart/2008/layout/LinedList"/>
    <dgm:cxn modelId="{3D312719-5243-0547-806E-1ABA77275C90}" type="presParOf" srcId="{03CD8653-376D-FB4A-A040-B50EB6D68F2C}" destId="{248C126E-7CAD-6D46-84FC-068F7351F2AF}" srcOrd="0" destOrd="0" presId="urn:microsoft.com/office/officeart/2008/layout/LinedList"/>
    <dgm:cxn modelId="{49B3C782-545F-A143-93C8-474C126656E7}" type="presParOf" srcId="{03CD8653-376D-FB4A-A040-B50EB6D68F2C}" destId="{20A1CDFA-FB73-114C-AD13-7818B7D9B912}" srcOrd="1" destOrd="0" presId="urn:microsoft.com/office/officeart/2008/layout/LinedList"/>
    <dgm:cxn modelId="{83E6F5FE-DF24-C642-98F1-3C1797815522}" type="presParOf" srcId="{03CD8653-376D-FB4A-A040-B50EB6D68F2C}" destId="{6FB67F14-2EB5-CE42-93A2-06AE42E3036F}" srcOrd="2" destOrd="0" presId="urn:microsoft.com/office/officeart/2008/layout/LinedList"/>
    <dgm:cxn modelId="{898B5B3C-6D1D-8440-AC1C-D26F6221385F}" type="presParOf" srcId="{A1B0AAB0-0D4D-4AE3-BD9D-34C10B333FC4}" destId="{92EB603E-C066-0C4C-92E1-7707FA637DAD}" srcOrd="5" destOrd="0" presId="urn:microsoft.com/office/officeart/2008/layout/LinedList"/>
    <dgm:cxn modelId="{0C2C44BB-402C-4E4E-81CF-A895C72970AB}" type="presParOf" srcId="{A1B0AAB0-0D4D-4AE3-BD9D-34C10B333FC4}" destId="{B70CEE8B-8AD3-6D4C-B05F-9E20E8CDD041}" srcOrd="6" destOrd="0" presId="urn:microsoft.com/office/officeart/2008/layout/LinedList"/>
    <dgm:cxn modelId="{2249691A-85B2-6D47-BACF-A367B3E8D8DD}" type="presParOf" srcId="{A1B0AAB0-0D4D-4AE3-BD9D-34C10B333FC4}" destId="{365ABD77-2608-9C41-828B-3280609FEEF0}" srcOrd="7" destOrd="0" presId="urn:microsoft.com/office/officeart/2008/layout/LinedList"/>
    <dgm:cxn modelId="{5FB7E6CB-282D-3548-B50C-3D54684C2D93}" type="presParOf" srcId="{365ABD77-2608-9C41-828B-3280609FEEF0}" destId="{4A65F685-C15A-9946-98A5-D7838F06C9A9}" srcOrd="0" destOrd="0" presId="urn:microsoft.com/office/officeart/2008/layout/LinedList"/>
    <dgm:cxn modelId="{823B874A-E686-CD4B-9234-8AE6AD1B9888}" type="presParOf" srcId="{365ABD77-2608-9C41-828B-3280609FEEF0}" destId="{43650AAC-A61F-5249-9FAA-315E0A6E4F02}" srcOrd="1" destOrd="0" presId="urn:microsoft.com/office/officeart/2008/layout/LinedList"/>
    <dgm:cxn modelId="{E6008C36-C3AD-524C-B68B-1AC943709A7A}" type="presParOf" srcId="{365ABD77-2608-9C41-828B-3280609FEEF0}" destId="{F81EA553-E5D2-DA45-A7C7-3BF861E8E01A}" srcOrd="2" destOrd="0" presId="urn:microsoft.com/office/officeart/2008/layout/LinedList"/>
    <dgm:cxn modelId="{7E40966D-DDEC-8442-9556-431548ED7A2A}" type="presParOf" srcId="{A1B0AAB0-0D4D-4AE3-BD9D-34C10B333FC4}" destId="{E7DD69EC-ADC0-CB44-A0EB-2AE7F0369688}" srcOrd="8" destOrd="0" presId="urn:microsoft.com/office/officeart/2008/layout/LinedList"/>
    <dgm:cxn modelId="{CAC34318-25E2-5F4F-B545-3BFC5CCF8158}" type="presParOf" srcId="{A1B0AAB0-0D4D-4AE3-BD9D-34C10B333FC4}" destId="{43E749A8-48A3-BC4E-B71A-C27A95878491}" srcOrd="9" destOrd="0" presId="urn:microsoft.com/office/officeart/2008/layout/LinedList"/>
    <dgm:cxn modelId="{D1FDF1E3-2DB9-E74E-936A-ADF95EAD0222}" type="presParOf" srcId="{A1B0AAB0-0D4D-4AE3-BD9D-34C10B333FC4}" destId="{DBE88960-BDC4-4949-B7B0-FA973613EB40}" srcOrd="10" destOrd="0" presId="urn:microsoft.com/office/officeart/2008/layout/LinedList"/>
    <dgm:cxn modelId="{6A98EC19-BBBC-4E42-9CE9-0C4232F8C301}" type="presParOf" srcId="{DBE88960-BDC4-4949-B7B0-FA973613EB40}" destId="{B9A99539-1F2C-CF4C-B115-DD83513FB7D5}" srcOrd="0" destOrd="0" presId="urn:microsoft.com/office/officeart/2008/layout/LinedList"/>
    <dgm:cxn modelId="{06BE1C9E-8A6E-B14C-81AB-5006C536BD27}" type="presParOf" srcId="{DBE88960-BDC4-4949-B7B0-FA973613EB40}" destId="{E78FB839-2917-9C42-9CDB-6190E390926E}" srcOrd="1" destOrd="0" presId="urn:microsoft.com/office/officeart/2008/layout/LinedList"/>
    <dgm:cxn modelId="{BEA8E607-3A25-2147-BB3C-E1B431CB6D13}" type="presParOf" srcId="{DBE88960-BDC4-4949-B7B0-FA973613EB40}" destId="{7DABAA32-30E6-1C4F-BB5E-1922AFACE2C9}" srcOrd="2" destOrd="0" presId="urn:microsoft.com/office/officeart/2008/layout/LinedList"/>
    <dgm:cxn modelId="{5C2CE254-0D4D-F94F-B2BB-0AB48A96FAB7}" type="presParOf" srcId="{A1B0AAB0-0D4D-4AE3-BD9D-34C10B333FC4}" destId="{29125341-1563-9D46-B404-E50FF25C9186}" srcOrd="11" destOrd="0" presId="urn:microsoft.com/office/officeart/2008/layout/LinedList"/>
    <dgm:cxn modelId="{E93CF626-6F45-7D49-946B-3159EA804910}" type="presParOf" srcId="{A1B0AAB0-0D4D-4AE3-BD9D-34C10B333FC4}" destId="{D6BDEE7C-906B-7C4F-AC41-8BD39E1FA25C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0A7122-7CF5-4143-AFC3-27F86A68310C}">
      <dsp:nvSpPr>
        <dsp:cNvPr id="0" name=""/>
        <dsp:cNvSpPr/>
      </dsp:nvSpPr>
      <dsp:spPr>
        <a:xfrm>
          <a:off x="0" y="0"/>
          <a:ext cx="11168688" cy="0"/>
        </a:xfrm>
        <a:prstGeom prst="lin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538772-5ECF-4D4D-ACBA-ECA6A0112E9B}">
      <dsp:nvSpPr>
        <dsp:cNvPr id="0" name=""/>
        <dsp:cNvSpPr/>
      </dsp:nvSpPr>
      <dsp:spPr>
        <a:xfrm>
          <a:off x="0" y="1346"/>
          <a:ext cx="2017550" cy="27542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Microsoft YaHei" panose="020B0503020204020204" pitchFamily="34" charset="-122"/>
              <a:ea typeface="Microsoft YaHei" panose="020B0503020204020204" pitchFamily="34" charset="-122"/>
            </a:rPr>
            <a:t>SHOAL</a:t>
          </a:r>
          <a:r>
            <a:rPr lang="zh-CN" altLang="en-US" sz="2800" kern="1200" dirty="0">
              <a:latin typeface="Microsoft YaHei" panose="020B0503020204020204" pitchFamily="34" charset="-122"/>
              <a:ea typeface="Microsoft YaHei" panose="020B0503020204020204" pitchFamily="34" charset="-122"/>
            </a:rPr>
            <a:t>*</a:t>
          </a:r>
          <a:endParaRPr lang="en-US" sz="2800" kern="1200" dirty="0">
            <a:latin typeface="Microsoft YaHei" panose="020B0503020204020204" pitchFamily="34" charset="-122"/>
            <a:ea typeface="Microsoft YaHei" panose="020B0503020204020204" pitchFamily="34" charset="-122"/>
          </a:endParaRPr>
        </a:p>
      </dsp:txBody>
      <dsp:txXfrm>
        <a:off x="0" y="1346"/>
        <a:ext cx="2017550" cy="2754259"/>
      </dsp:txXfrm>
    </dsp:sp>
    <dsp:sp modelId="{D9CB46C3-D107-4C4B-A9A0-0B6BD13D1072}">
      <dsp:nvSpPr>
        <dsp:cNvPr id="0" name=""/>
        <dsp:cNvSpPr/>
      </dsp:nvSpPr>
      <dsp:spPr>
        <a:xfrm>
          <a:off x="2124220" y="31844"/>
          <a:ext cx="9039716" cy="6722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latin typeface="Microsoft YaHei" panose="020B0503020204020204" pitchFamily="34" charset="-122"/>
              <a:ea typeface="Microsoft YaHei" panose="020B0503020204020204" pitchFamily="34" charset="-122"/>
            </a:rPr>
            <a:t>基于并行化层次聚类算法构建层次化的商品分类系统</a:t>
          </a:r>
          <a:endParaRPr lang="en-US" sz="2800" kern="1200" dirty="0">
            <a:latin typeface="Microsoft YaHei" panose="020B0503020204020204" pitchFamily="34" charset="-122"/>
            <a:ea typeface="Microsoft YaHei" panose="020B0503020204020204" pitchFamily="34" charset="-122"/>
          </a:endParaRPr>
        </a:p>
      </dsp:txBody>
      <dsp:txXfrm>
        <a:off x="2124220" y="31844"/>
        <a:ext cx="9039716" cy="672275"/>
      </dsp:txXfrm>
    </dsp:sp>
    <dsp:sp modelId="{993283A3-957B-4C41-800A-B2F77148416E}">
      <dsp:nvSpPr>
        <dsp:cNvPr id="0" name=""/>
        <dsp:cNvSpPr/>
      </dsp:nvSpPr>
      <dsp:spPr>
        <a:xfrm>
          <a:off x="0" y="602353"/>
          <a:ext cx="7713954" cy="95984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C9D3B2-BCB0-CE49-8488-9CEC0DFFF3A3}">
      <dsp:nvSpPr>
        <dsp:cNvPr id="0" name=""/>
        <dsp:cNvSpPr/>
      </dsp:nvSpPr>
      <dsp:spPr>
        <a:xfrm>
          <a:off x="2124220" y="830602"/>
          <a:ext cx="5582380" cy="6099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/>
            <a:t>构建商品网络</a:t>
          </a:r>
        </a:p>
      </dsp:txBody>
      <dsp:txXfrm>
        <a:off x="2124220" y="830602"/>
        <a:ext cx="5582380" cy="609967"/>
      </dsp:txXfrm>
    </dsp:sp>
    <dsp:sp modelId="{F2662407-3C23-C147-B260-32434CEC7F93}">
      <dsp:nvSpPr>
        <dsp:cNvPr id="0" name=""/>
        <dsp:cNvSpPr/>
      </dsp:nvSpPr>
      <dsp:spPr>
        <a:xfrm>
          <a:off x="2017550" y="1440569"/>
          <a:ext cx="56890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80E575-229A-7644-A4C0-3982EE6777BB}">
      <dsp:nvSpPr>
        <dsp:cNvPr id="0" name=""/>
        <dsp:cNvSpPr/>
      </dsp:nvSpPr>
      <dsp:spPr>
        <a:xfrm>
          <a:off x="2124220" y="1471067"/>
          <a:ext cx="7326149" cy="6099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/>
            <a:t>基于并行化的层次聚类实现层次的商品分类</a:t>
          </a:r>
        </a:p>
      </dsp:txBody>
      <dsp:txXfrm>
        <a:off x="2124220" y="1471067"/>
        <a:ext cx="7326149" cy="609967"/>
      </dsp:txXfrm>
    </dsp:sp>
    <dsp:sp modelId="{B2716920-7409-FC4E-B4F8-C6923FD7A28B}">
      <dsp:nvSpPr>
        <dsp:cNvPr id="0" name=""/>
        <dsp:cNvSpPr/>
      </dsp:nvSpPr>
      <dsp:spPr>
        <a:xfrm>
          <a:off x="2017550" y="2081034"/>
          <a:ext cx="56890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7C8A0B-B87B-A34D-97AC-F20C31F2D04F}">
      <dsp:nvSpPr>
        <dsp:cNvPr id="0" name=""/>
        <dsp:cNvSpPr/>
      </dsp:nvSpPr>
      <dsp:spPr>
        <a:xfrm>
          <a:off x="2124220" y="2111533"/>
          <a:ext cx="5582380" cy="6099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/>
            <a:t>生成商品分类的文本描述</a:t>
          </a:r>
        </a:p>
      </dsp:txBody>
      <dsp:txXfrm>
        <a:off x="2124220" y="2111533"/>
        <a:ext cx="5582380" cy="609967"/>
      </dsp:txXfrm>
    </dsp:sp>
    <dsp:sp modelId="{D1E241C6-490F-904D-A942-DCA340752DEE}">
      <dsp:nvSpPr>
        <dsp:cNvPr id="0" name=""/>
        <dsp:cNvSpPr/>
      </dsp:nvSpPr>
      <dsp:spPr>
        <a:xfrm>
          <a:off x="2017550" y="2721500"/>
          <a:ext cx="56890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0A7122-7CF5-4143-AFC3-27F86A68310C}">
      <dsp:nvSpPr>
        <dsp:cNvPr id="0" name=""/>
        <dsp:cNvSpPr/>
      </dsp:nvSpPr>
      <dsp:spPr>
        <a:xfrm>
          <a:off x="0" y="0"/>
          <a:ext cx="11168688" cy="0"/>
        </a:xfrm>
        <a:prstGeom prst="lin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538772-5ECF-4D4D-ACBA-ECA6A0112E9B}">
      <dsp:nvSpPr>
        <dsp:cNvPr id="0" name=""/>
        <dsp:cNvSpPr/>
      </dsp:nvSpPr>
      <dsp:spPr>
        <a:xfrm>
          <a:off x="0" y="1390"/>
          <a:ext cx="1968040" cy="28453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Microsoft YaHei" panose="020B0503020204020204" pitchFamily="34" charset="-122"/>
              <a:ea typeface="Microsoft YaHei" panose="020B0503020204020204" pitchFamily="34" charset="-122"/>
            </a:rPr>
            <a:t>HGCN</a:t>
          </a:r>
          <a:r>
            <a:rPr lang="zh-CN" altLang="en-US" sz="2800" kern="1200" dirty="0">
              <a:latin typeface="Microsoft YaHei" panose="020B0503020204020204" pitchFamily="34" charset="-122"/>
              <a:ea typeface="Microsoft YaHei" panose="020B0503020204020204" pitchFamily="34" charset="-122"/>
            </a:rPr>
            <a:t>**</a:t>
          </a:r>
          <a:endParaRPr lang="en-US" sz="2800" kern="1200" dirty="0">
            <a:latin typeface="Microsoft YaHei" panose="020B0503020204020204" pitchFamily="34" charset="-122"/>
            <a:ea typeface="Microsoft YaHei" panose="020B0503020204020204" pitchFamily="34" charset="-122"/>
          </a:endParaRPr>
        </a:p>
      </dsp:txBody>
      <dsp:txXfrm>
        <a:off x="0" y="1390"/>
        <a:ext cx="1968040" cy="2845364"/>
      </dsp:txXfrm>
    </dsp:sp>
    <dsp:sp modelId="{D9CB46C3-D107-4C4B-A9A0-0B6BD13D1072}">
      <dsp:nvSpPr>
        <dsp:cNvPr id="0" name=""/>
        <dsp:cNvSpPr/>
      </dsp:nvSpPr>
      <dsp:spPr>
        <a:xfrm>
          <a:off x="2072092" y="34839"/>
          <a:ext cx="9088954" cy="668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latin typeface="Microsoft YaHei" panose="020B0503020204020204" pitchFamily="34" charset="-122"/>
              <a:ea typeface="Microsoft YaHei" panose="020B0503020204020204" pitchFamily="34" charset="-122"/>
            </a:rPr>
            <a:t>基于层次化的图神经网络构建层次化的商品分类系统</a:t>
          </a:r>
          <a:endParaRPr lang="en-US" sz="2800" kern="1200" dirty="0">
            <a:latin typeface="Microsoft YaHei" panose="020B0503020204020204" pitchFamily="34" charset="-122"/>
            <a:ea typeface="Microsoft YaHei" panose="020B0503020204020204" pitchFamily="34" charset="-122"/>
          </a:endParaRPr>
        </a:p>
      </dsp:txBody>
      <dsp:txXfrm>
        <a:off x="2072092" y="34839"/>
        <a:ext cx="9088954" cy="668966"/>
      </dsp:txXfrm>
    </dsp:sp>
    <dsp:sp modelId="{993283A3-957B-4C41-800A-B2F77148416E}">
      <dsp:nvSpPr>
        <dsp:cNvPr id="0" name=""/>
        <dsp:cNvSpPr/>
      </dsp:nvSpPr>
      <dsp:spPr>
        <a:xfrm>
          <a:off x="1968040" y="683069"/>
          <a:ext cx="554944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A1CDFA-FB73-114C-AD13-7818B7D9B912}">
      <dsp:nvSpPr>
        <dsp:cNvPr id="0" name=""/>
        <dsp:cNvSpPr/>
      </dsp:nvSpPr>
      <dsp:spPr>
        <a:xfrm>
          <a:off x="2072092" y="737253"/>
          <a:ext cx="5445389" cy="668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/>
            <a:t>构建商品网络</a:t>
          </a:r>
        </a:p>
      </dsp:txBody>
      <dsp:txXfrm>
        <a:off x="2072092" y="737253"/>
        <a:ext cx="5445389" cy="668966"/>
      </dsp:txXfrm>
    </dsp:sp>
    <dsp:sp modelId="{92EB603E-C066-0C4C-92E1-7707FA637DAD}">
      <dsp:nvSpPr>
        <dsp:cNvPr id="0" name=""/>
        <dsp:cNvSpPr/>
      </dsp:nvSpPr>
      <dsp:spPr>
        <a:xfrm>
          <a:off x="1968040" y="1406220"/>
          <a:ext cx="554944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650AAC-A61F-5249-9FAA-315E0A6E4F02}">
      <dsp:nvSpPr>
        <dsp:cNvPr id="0" name=""/>
        <dsp:cNvSpPr/>
      </dsp:nvSpPr>
      <dsp:spPr>
        <a:xfrm>
          <a:off x="2072092" y="1439668"/>
          <a:ext cx="9089117" cy="668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/>
            <a:t>基于层次化的图神经网络算法实现层次化的商品分类</a:t>
          </a:r>
        </a:p>
      </dsp:txBody>
      <dsp:txXfrm>
        <a:off x="2072092" y="1439668"/>
        <a:ext cx="9089117" cy="668966"/>
      </dsp:txXfrm>
    </dsp:sp>
    <dsp:sp modelId="{E7DD69EC-ADC0-CB44-A0EB-2AE7F0369688}">
      <dsp:nvSpPr>
        <dsp:cNvPr id="0" name=""/>
        <dsp:cNvSpPr/>
      </dsp:nvSpPr>
      <dsp:spPr>
        <a:xfrm>
          <a:off x="1968040" y="2108634"/>
          <a:ext cx="554944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8FB839-2917-9C42-9CDB-6190E390926E}">
      <dsp:nvSpPr>
        <dsp:cNvPr id="0" name=""/>
        <dsp:cNvSpPr/>
      </dsp:nvSpPr>
      <dsp:spPr>
        <a:xfrm>
          <a:off x="2072092" y="2142082"/>
          <a:ext cx="5445389" cy="668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/>
            <a:t>生成商品分类的文本描述</a:t>
          </a:r>
        </a:p>
      </dsp:txBody>
      <dsp:txXfrm>
        <a:off x="2072092" y="2142082"/>
        <a:ext cx="5445389" cy="668966"/>
      </dsp:txXfrm>
    </dsp:sp>
    <dsp:sp modelId="{29125341-1563-9D46-B404-E50FF25C9186}">
      <dsp:nvSpPr>
        <dsp:cNvPr id="0" name=""/>
        <dsp:cNvSpPr/>
      </dsp:nvSpPr>
      <dsp:spPr>
        <a:xfrm>
          <a:off x="1968040" y="2811049"/>
          <a:ext cx="554944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646C1C-0579-934A-A09F-CD4998618741}">
      <dsp:nvSpPr>
        <dsp:cNvPr id="0" name=""/>
        <dsp:cNvSpPr/>
      </dsp:nvSpPr>
      <dsp:spPr>
        <a:xfrm rot="5400000">
          <a:off x="-123432" y="124501"/>
          <a:ext cx="822884" cy="5760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/>
            <a:t>1</a:t>
          </a:r>
          <a:endParaRPr lang="zh-CN" altLang="en-US" sz="1900" kern="1200" dirty="0"/>
        </a:p>
      </dsp:txBody>
      <dsp:txXfrm rot="-5400000">
        <a:off x="1" y="289079"/>
        <a:ext cx="576019" cy="246865"/>
      </dsp:txXfrm>
    </dsp:sp>
    <dsp:sp modelId="{679C63C6-79AA-A94C-A51B-0C91A100B8D1}">
      <dsp:nvSpPr>
        <dsp:cNvPr id="0" name=""/>
        <dsp:cNvSpPr/>
      </dsp:nvSpPr>
      <dsp:spPr>
        <a:xfrm rot="5400000">
          <a:off x="3269398" y="-2692310"/>
          <a:ext cx="534875" cy="59216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300" kern="1200" dirty="0"/>
            <a:t>构建商品网络</a:t>
          </a:r>
        </a:p>
      </dsp:txBody>
      <dsp:txXfrm rot="-5400000">
        <a:off x="576020" y="27178"/>
        <a:ext cx="5895522" cy="482655"/>
      </dsp:txXfrm>
    </dsp:sp>
    <dsp:sp modelId="{E0999156-BBB3-3246-84FC-2DE8338D4BC1}">
      <dsp:nvSpPr>
        <dsp:cNvPr id="0" name=""/>
        <dsp:cNvSpPr/>
      </dsp:nvSpPr>
      <dsp:spPr>
        <a:xfrm rot="5400000">
          <a:off x="-123432" y="774580"/>
          <a:ext cx="822884" cy="5760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/>
            <a:t>2</a:t>
          </a:r>
          <a:endParaRPr lang="zh-CN" altLang="en-US" sz="1900" kern="1200" dirty="0"/>
        </a:p>
      </dsp:txBody>
      <dsp:txXfrm rot="-5400000">
        <a:off x="1" y="939158"/>
        <a:ext cx="576019" cy="246865"/>
      </dsp:txXfrm>
    </dsp:sp>
    <dsp:sp modelId="{3C98F6C3-61FA-6C4C-BDF8-8FC7D20E7BB3}">
      <dsp:nvSpPr>
        <dsp:cNvPr id="0" name=""/>
        <dsp:cNvSpPr/>
      </dsp:nvSpPr>
      <dsp:spPr>
        <a:xfrm rot="5400000">
          <a:off x="3269398" y="-2042231"/>
          <a:ext cx="534875" cy="59216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300" kern="1200" dirty="0"/>
            <a:t> 基于聚类技术构建层次化的商品分类</a:t>
          </a:r>
        </a:p>
      </dsp:txBody>
      <dsp:txXfrm rot="-5400000">
        <a:off x="576020" y="677257"/>
        <a:ext cx="5895522" cy="482655"/>
      </dsp:txXfrm>
    </dsp:sp>
    <dsp:sp modelId="{975EE82B-CC8B-1D49-A17A-E50F998A6E74}">
      <dsp:nvSpPr>
        <dsp:cNvPr id="0" name=""/>
        <dsp:cNvSpPr/>
      </dsp:nvSpPr>
      <dsp:spPr>
        <a:xfrm rot="5400000">
          <a:off x="-123432" y="1424659"/>
          <a:ext cx="822884" cy="5760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/>
            <a:t>3</a:t>
          </a:r>
          <a:endParaRPr lang="zh-CN" altLang="en-US" sz="1900" kern="1200" dirty="0"/>
        </a:p>
      </dsp:txBody>
      <dsp:txXfrm rot="-5400000">
        <a:off x="1" y="1589237"/>
        <a:ext cx="576019" cy="246865"/>
      </dsp:txXfrm>
    </dsp:sp>
    <dsp:sp modelId="{9574B547-926C-A343-8599-6097B586C6D8}">
      <dsp:nvSpPr>
        <dsp:cNvPr id="0" name=""/>
        <dsp:cNvSpPr/>
      </dsp:nvSpPr>
      <dsp:spPr>
        <a:xfrm rot="5400000">
          <a:off x="3269398" y="-1403983"/>
          <a:ext cx="534875" cy="59216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300" kern="1200" dirty="0"/>
            <a:t>生成商品分类的文本描述</a:t>
          </a:r>
        </a:p>
      </dsp:txBody>
      <dsp:txXfrm rot="-5400000">
        <a:off x="576020" y="1315505"/>
        <a:ext cx="5895522" cy="48265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0A7122-7CF5-4143-AFC3-27F86A68310C}">
      <dsp:nvSpPr>
        <dsp:cNvPr id="0" name=""/>
        <dsp:cNvSpPr/>
      </dsp:nvSpPr>
      <dsp:spPr>
        <a:xfrm>
          <a:off x="0" y="0"/>
          <a:ext cx="11168688" cy="0"/>
        </a:xfrm>
        <a:prstGeom prst="lin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538772-5ECF-4D4D-ACBA-ECA6A0112E9B}">
      <dsp:nvSpPr>
        <dsp:cNvPr id="0" name=""/>
        <dsp:cNvSpPr/>
      </dsp:nvSpPr>
      <dsp:spPr>
        <a:xfrm>
          <a:off x="0" y="1346"/>
          <a:ext cx="2017550" cy="27542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Microsoft YaHei" panose="020B0503020204020204" pitchFamily="34" charset="-122"/>
              <a:ea typeface="Microsoft YaHei" panose="020B0503020204020204" pitchFamily="34" charset="-122"/>
            </a:rPr>
            <a:t>SHOAL</a:t>
          </a:r>
        </a:p>
      </dsp:txBody>
      <dsp:txXfrm>
        <a:off x="0" y="1346"/>
        <a:ext cx="2017550" cy="2754259"/>
      </dsp:txXfrm>
    </dsp:sp>
    <dsp:sp modelId="{D9CB46C3-D107-4C4B-A9A0-0B6BD13D1072}">
      <dsp:nvSpPr>
        <dsp:cNvPr id="0" name=""/>
        <dsp:cNvSpPr/>
      </dsp:nvSpPr>
      <dsp:spPr>
        <a:xfrm>
          <a:off x="2124220" y="31844"/>
          <a:ext cx="9039716" cy="6722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latin typeface="Microsoft YaHei" panose="020B0503020204020204" pitchFamily="34" charset="-122"/>
              <a:ea typeface="Microsoft YaHei" panose="020B0503020204020204" pitchFamily="34" charset="-122"/>
            </a:rPr>
            <a:t>基于并行化层次聚类算法构建层次化的商品分类系统</a:t>
          </a:r>
          <a:endParaRPr lang="en-US" sz="2800" kern="1200" dirty="0">
            <a:latin typeface="Microsoft YaHei" panose="020B0503020204020204" pitchFamily="34" charset="-122"/>
            <a:ea typeface="Microsoft YaHei" panose="020B0503020204020204" pitchFamily="34" charset="-122"/>
          </a:endParaRPr>
        </a:p>
      </dsp:txBody>
      <dsp:txXfrm>
        <a:off x="2124220" y="31844"/>
        <a:ext cx="9039716" cy="672275"/>
      </dsp:txXfrm>
    </dsp:sp>
    <dsp:sp modelId="{993283A3-957B-4C41-800A-B2F77148416E}">
      <dsp:nvSpPr>
        <dsp:cNvPr id="0" name=""/>
        <dsp:cNvSpPr/>
      </dsp:nvSpPr>
      <dsp:spPr>
        <a:xfrm>
          <a:off x="0" y="602353"/>
          <a:ext cx="7713954" cy="95984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C9D3B2-BCB0-CE49-8488-9CEC0DFFF3A3}">
      <dsp:nvSpPr>
        <dsp:cNvPr id="0" name=""/>
        <dsp:cNvSpPr/>
      </dsp:nvSpPr>
      <dsp:spPr>
        <a:xfrm>
          <a:off x="2124220" y="830602"/>
          <a:ext cx="5582380" cy="6099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/>
            <a:t>构建商品网络</a:t>
          </a:r>
        </a:p>
      </dsp:txBody>
      <dsp:txXfrm>
        <a:off x="2124220" y="830602"/>
        <a:ext cx="5582380" cy="609967"/>
      </dsp:txXfrm>
    </dsp:sp>
    <dsp:sp modelId="{F2662407-3C23-C147-B260-32434CEC7F93}">
      <dsp:nvSpPr>
        <dsp:cNvPr id="0" name=""/>
        <dsp:cNvSpPr/>
      </dsp:nvSpPr>
      <dsp:spPr>
        <a:xfrm>
          <a:off x="2017550" y="1440569"/>
          <a:ext cx="56890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80E575-229A-7644-A4C0-3982EE6777BB}">
      <dsp:nvSpPr>
        <dsp:cNvPr id="0" name=""/>
        <dsp:cNvSpPr/>
      </dsp:nvSpPr>
      <dsp:spPr>
        <a:xfrm>
          <a:off x="2124220" y="1471067"/>
          <a:ext cx="7326149" cy="6099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/>
            <a:t>基于并行化的层次聚类实现层次的商品分类</a:t>
          </a:r>
        </a:p>
      </dsp:txBody>
      <dsp:txXfrm>
        <a:off x="2124220" y="1471067"/>
        <a:ext cx="7326149" cy="609967"/>
      </dsp:txXfrm>
    </dsp:sp>
    <dsp:sp modelId="{B2716920-7409-FC4E-B4F8-C6923FD7A28B}">
      <dsp:nvSpPr>
        <dsp:cNvPr id="0" name=""/>
        <dsp:cNvSpPr/>
      </dsp:nvSpPr>
      <dsp:spPr>
        <a:xfrm>
          <a:off x="2017550" y="2081034"/>
          <a:ext cx="56890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7C8A0B-B87B-A34D-97AC-F20C31F2D04F}">
      <dsp:nvSpPr>
        <dsp:cNvPr id="0" name=""/>
        <dsp:cNvSpPr/>
      </dsp:nvSpPr>
      <dsp:spPr>
        <a:xfrm>
          <a:off x="2124220" y="2111533"/>
          <a:ext cx="5582380" cy="6099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/>
            <a:t>生成商品分类的文本描述</a:t>
          </a:r>
        </a:p>
      </dsp:txBody>
      <dsp:txXfrm>
        <a:off x="2124220" y="2111533"/>
        <a:ext cx="5582380" cy="609967"/>
      </dsp:txXfrm>
    </dsp:sp>
    <dsp:sp modelId="{D1E241C6-490F-904D-A942-DCA340752DEE}">
      <dsp:nvSpPr>
        <dsp:cNvPr id="0" name=""/>
        <dsp:cNvSpPr/>
      </dsp:nvSpPr>
      <dsp:spPr>
        <a:xfrm>
          <a:off x="2017550" y="2721500"/>
          <a:ext cx="56890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0A7122-7CF5-4143-AFC3-27F86A68310C}">
      <dsp:nvSpPr>
        <dsp:cNvPr id="0" name=""/>
        <dsp:cNvSpPr/>
      </dsp:nvSpPr>
      <dsp:spPr>
        <a:xfrm>
          <a:off x="0" y="0"/>
          <a:ext cx="11168688" cy="0"/>
        </a:xfrm>
        <a:prstGeom prst="lin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538772-5ECF-4D4D-ACBA-ECA6A0112E9B}">
      <dsp:nvSpPr>
        <dsp:cNvPr id="0" name=""/>
        <dsp:cNvSpPr/>
      </dsp:nvSpPr>
      <dsp:spPr>
        <a:xfrm>
          <a:off x="0" y="1390"/>
          <a:ext cx="1968040" cy="28453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Microsoft YaHei" panose="020B0503020204020204" pitchFamily="34" charset="-122"/>
              <a:ea typeface="Microsoft YaHei" panose="020B0503020204020204" pitchFamily="34" charset="-122"/>
            </a:rPr>
            <a:t>HGCN</a:t>
          </a:r>
        </a:p>
      </dsp:txBody>
      <dsp:txXfrm>
        <a:off x="0" y="1390"/>
        <a:ext cx="1968040" cy="2845364"/>
      </dsp:txXfrm>
    </dsp:sp>
    <dsp:sp modelId="{D9CB46C3-D107-4C4B-A9A0-0B6BD13D1072}">
      <dsp:nvSpPr>
        <dsp:cNvPr id="0" name=""/>
        <dsp:cNvSpPr/>
      </dsp:nvSpPr>
      <dsp:spPr>
        <a:xfrm>
          <a:off x="2072092" y="34839"/>
          <a:ext cx="9088954" cy="668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latin typeface="Microsoft YaHei" panose="020B0503020204020204" pitchFamily="34" charset="-122"/>
              <a:ea typeface="Microsoft YaHei" panose="020B0503020204020204" pitchFamily="34" charset="-122"/>
            </a:rPr>
            <a:t>基于层次化的图神经网络构建层次化的商品分类系统</a:t>
          </a:r>
          <a:endParaRPr lang="en-US" sz="2800" kern="1200" dirty="0">
            <a:latin typeface="Microsoft YaHei" panose="020B0503020204020204" pitchFamily="34" charset="-122"/>
            <a:ea typeface="Microsoft YaHei" panose="020B0503020204020204" pitchFamily="34" charset="-122"/>
          </a:endParaRPr>
        </a:p>
      </dsp:txBody>
      <dsp:txXfrm>
        <a:off x="2072092" y="34839"/>
        <a:ext cx="9088954" cy="668966"/>
      </dsp:txXfrm>
    </dsp:sp>
    <dsp:sp modelId="{993283A3-957B-4C41-800A-B2F77148416E}">
      <dsp:nvSpPr>
        <dsp:cNvPr id="0" name=""/>
        <dsp:cNvSpPr/>
      </dsp:nvSpPr>
      <dsp:spPr>
        <a:xfrm>
          <a:off x="1968040" y="683069"/>
          <a:ext cx="554944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A1CDFA-FB73-114C-AD13-7818B7D9B912}">
      <dsp:nvSpPr>
        <dsp:cNvPr id="0" name=""/>
        <dsp:cNvSpPr/>
      </dsp:nvSpPr>
      <dsp:spPr>
        <a:xfrm>
          <a:off x="2072092" y="737253"/>
          <a:ext cx="5445389" cy="668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/>
            <a:t>构建商品网络</a:t>
          </a:r>
        </a:p>
      </dsp:txBody>
      <dsp:txXfrm>
        <a:off x="2072092" y="737253"/>
        <a:ext cx="5445389" cy="668966"/>
      </dsp:txXfrm>
    </dsp:sp>
    <dsp:sp modelId="{92EB603E-C066-0C4C-92E1-7707FA637DAD}">
      <dsp:nvSpPr>
        <dsp:cNvPr id="0" name=""/>
        <dsp:cNvSpPr/>
      </dsp:nvSpPr>
      <dsp:spPr>
        <a:xfrm>
          <a:off x="1968040" y="1406220"/>
          <a:ext cx="554944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650AAC-A61F-5249-9FAA-315E0A6E4F02}">
      <dsp:nvSpPr>
        <dsp:cNvPr id="0" name=""/>
        <dsp:cNvSpPr/>
      </dsp:nvSpPr>
      <dsp:spPr>
        <a:xfrm>
          <a:off x="2072092" y="1439668"/>
          <a:ext cx="9089117" cy="668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/>
            <a:t>基于层次化的图神经网络算法实现层次化的商品分类</a:t>
          </a:r>
        </a:p>
      </dsp:txBody>
      <dsp:txXfrm>
        <a:off x="2072092" y="1439668"/>
        <a:ext cx="9089117" cy="668966"/>
      </dsp:txXfrm>
    </dsp:sp>
    <dsp:sp modelId="{E7DD69EC-ADC0-CB44-A0EB-2AE7F0369688}">
      <dsp:nvSpPr>
        <dsp:cNvPr id="0" name=""/>
        <dsp:cNvSpPr/>
      </dsp:nvSpPr>
      <dsp:spPr>
        <a:xfrm>
          <a:off x="1968040" y="2108634"/>
          <a:ext cx="554944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8FB839-2917-9C42-9CDB-6190E390926E}">
      <dsp:nvSpPr>
        <dsp:cNvPr id="0" name=""/>
        <dsp:cNvSpPr/>
      </dsp:nvSpPr>
      <dsp:spPr>
        <a:xfrm>
          <a:off x="2072092" y="2142082"/>
          <a:ext cx="5445389" cy="668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/>
            <a:t>生成商品分类的文本描述</a:t>
          </a:r>
        </a:p>
      </dsp:txBody>
      <dsp:txXfrm>
        <a:off x="2072092" y="2142082"/>
        <a:ext cx="5445389" cy="668966"/>
      </dsp:txXfrm>
    </dsp:sp>
    <dsp:sp modelId="{29125341-1563-9D46-B404-E50FF25C9186}">
      <dsp:nvSpPr>
        <dsp:cNvPr id="0" name=""/>
        <dsp:cNvSpPr/>
      </dsp:nvSpPr>
      <dsp:spPr>
        <a:xfrm>
          <a:off x="1968040" y="2811049"/>
          <a:ext cx="554944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0A7122-7CF5-4143-AFC3-27F86A68310C}">
      <dsp:nvSpPr>
        <dsp:cNvPr id="0" name=""/>
        <dsp:cNvSpPr/>
      </dsp:nvSpPr>
      <dsp:spPr>
        <a:xfrm>
          <a:off x="0" y="0"/>
          <a:ext cx="11168688" cy="0"/>
        </a:xfrm>
        <a:prstGeom prst="lin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538772-5ECF-4D4D-ACBA-ECA6A0112E9B}">
      <dsp:nvSpPr>
        <dsp:cNvPr id="0" name=""/>
        <dsp:cNvSpPr/>
      </dsp:nvSpPr>
      <dsp:spPr>
        <a:xfrm>
          <a:off x="0" y="1346"/>
          <a:ext cx="2017550" cy="27542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Microsoft YaHei" panose="020B0503020204020204" pitchFamily="34" charset="-122"/>
              <a:ea typeface="Microsoft YaHei" panose="020B0503020204020204" pitchFamily="34" charset="-122"/>
            </a:rPr>
            <a:t>SHOAL</a:t>
          </a:r>
        </a:p>
      </dsp:txBody>
      <dsp:txXfrm>
        <a:off x="0" y="1346"/>
        <a:ext cx="2017550" cy="2754259"/>
      </dsp:txXfrm>
    </dsp:sp>
    <dsp:sp modelId="{D9CB46C3-D107-4C4B-A9A0-0B6BD13D1072}">
      <dsp:nvSpPr>
        <dsp:cNvPr id="0" name=""/>
        <dsp:cNvSpPr/>
      </dsp:nvSpPr>
      <dsp:spPr>
        <a:xfrm>
          <a:off x="2124220" y="31844"/>
          <a:ext cx="9039716" cy="6722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latin typeface="Microsoft YaHei" panose="020B0503020204020204" pitchFamily="34" charset="-122"/>
              <a:ea typeface="Microsoft YaHei" panose="020B0503020204020204" pitchFamily="34" charset="-122"/>
            </a:rPr>
            <a:t>基于并行化层次聚类算法构建层次化的商品分类系统</a:t>
          </a:r>
          <a:endParaRPr lang="en-US" sz="2800" kern="1200" dirty="0">
            <a:latin typeface="Microsoft YaHei" panose="020B0503020204020204" pitchFamily="34" charset="-122"/>
            <a:ea typeface="Microsoft YaHei" panose="020B0503020204020204" pitchFamily="34" charset="-122"/>
          </a:endParaRPr>
        </a:p>
      </dsp:txBody>
      <dsp:txXfrm>
        <a:off x="2124220" y="31844"/>
        <a:ext cx="9039716" cy="672275"/>
      </dsp:txXfrm>
    </dsp:sp>
    <dsp:sp modelId="{993283A3-957B-4C41-800A-B2F77148416E}">
      <dsp:nvSpPr>
        <dsp:cNvPr id="0" name=""/>
        <dsp:cNvSpPr/>
      </dsp:nvSpPr>
      <dsp:spPr>
        <a:xfrm>
          <a:off x="0" y="602353"/>
          <a:ext cx="7713954" cy="95984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C9D3B2-BCB0-CE49-8488-9CEC0DFFF3A3}">
      <dsp:nvSpPr>
        <dsp:cNvPr id="0" name=""/>
        <dsp:cNvSpPr/>
      </dsp:nvSpPr>
      <dsp:spPr>
        <a:xfrm>
          <a:off x="2124220" y="830602"/>
          <a:ext cx="5582380" cy="6099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/>
            <a:t>构建商品网络</a:t>
          </a:r>
        </a:p>
      </dsp:txBody>
      <dsp:txXfrm>
        <a:off x="2124220" y="830602"/>
        <a:ext cx="5582380" cy="609967"/>
      </dsp:txXfrm>
    </dsp:sp>
    <dsp:sp modelId="{F2662407-3C23-C147-B260-32434CEC7F93}">
      <dsp:nvSpPr>
        <dsp:cNvPr id="0" name=""/>
        <dsp:cNvSpPr/>
      </dsp:nvSpPr>
      <dsp:spPr>
        <a:xfrm>
          <a:off x="2017550" y="1440569"/>
          <a:ext cx="56890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80E575-229A-7644-A4C0-3982EE6777BB}">
      <dsp:nvSpPr>
        <dsp:cNvPr id="0" name=""/>
        <dsp:cNvSpPr/>
      </dsp:nvSpPr>
      <dsp:spPr>
        <a:xfrm>
          <a:off x="2124220" y="1471067"/>
          <a:ext cx="7326149" cy="6099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/>
            <a:t>基于并行化的层次聚类实现层次的商品分类</a:t>
          </a:r>
        </a:p>
      </dsp:txBody>
      <dsp:txXfrm>
        <a:off x="2124220" y="1471067"/>
        <a:ext cx="7326149" cy="609967"/>
      </dsp:txXfrm>
    </dsp:sp>
    <dsp:sp modelId="{B2716920-7409-FC4E-B4F8-C6923FD7A28B}">
      <dsp:nvSpPr>
        <dsp:cNvPr id="0" name=""/>
        <dsp:cNvSpPr/>
      </dsp:nvSpPr>
      <dsp:spPr>
        <a:xfrm>
          <a:off x="2017550" y="2081034"/>
          <a:ext cx="56890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7C8A0B-B87B-A34D-97AC-F20C31F2D04F}">
      <dsp:nvSpPr>
        <dsp:cNvPr id="0" name=""/>
        <dsp:cNvSpPr/>
      </dsp:nvSpPr>
      <dsp:spPr>
        <a:xfrm>
          <a:off x="2124220" y="2111533"/>
          <a:ext cx="5582380" cy="6099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/>
            <a:t>生成商品分类的文本描述</a:t>
          </a:r>
        </a:p>
      </dsp:txBody>
      <dsp:txXfrm>
        <a:off x="2124220" y="2111533"/>
        <a:ext cx="5582380" cy="609967"/>
      </dsp:txXfrm>
    </dsp:sp>
    <dsp:sp modelId="{D1E241C6-490F-904D-A942-DCA340752DEE}">
      <dsp:nvSpPr>
        <dsp:cNvPr id="0" name=""/>
        <dsp:cNvSpPr/>
      </dsp:nvSpPr>
      <dsp:spPr>
        <a:xfrm>
          <a:off x="2017550" y="2721500"/>
          <a:ext cx="56890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0A7122-7CF5-4143-AFC3-27F86A68310C}">
      <dsp:nvSpPr>
        <dsp:cNvPr id="0" name=""/>
        <dsp:cNvSpPr/>
      </dsp:nvSpPr>
      <dsp:spPr>
        <a:xfrm>
          <a:off x="0" y="0"/>
          <a:ext cx="11168688" cy="0"/>
        </a:xfrm>
        <a:prstGeom prst="lin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538772-5ECF-4D4D-ACBA-ECA6A0112E9B}">
      <dsp:nvSpPr>
        <dsp:cNvPr id="0" name=""/>
        <dsp:cNvSpPr/>
      </dsp:nvSpPr>
      <dsp:spPr>
        <a:xfrm>
          <a:off x="0" y="1390"/>
          <a:ext cx="1968040" cy="28453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Microsoft YaHei" panose="020B0503020204020204" pitchFamily="34" charset="-122"/>
              <a:ea typeface="Microsoft YaHei" panose="020B0503020204020204" pitchFamily="34" charset="-122"/>
            </a:rPr>
            <a:t>HGCN</a:t>
          </a:r>
        </a:p>
      </dsp:txBody>
      <dsp:txXfrm>
        <a:off x="0" y="1390"/>
        <a:ext cx="1968040" cy="2845364"/>
      </dsp:txXfrm>
    </dsp:sp>
    <dsp:sp modelId="{D9CB46C3-D107-4C4B-A9A0-0B6BD13D1072}">
      <dsp:nvSpPr>
        <dsp:cNvPr id="0" name=""/>
        <dsp:cNvSpPr/>
      </dsp:nvSpPr>
      <dsp:spPr>
        <a:xfrm>
          <a:off x="2072092" y="34839"/>
          <a:ext cx="9088954" cy="668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latin typeface="Microsoft YaHei" panose="020B0503020204020204" pitchFamily="34" charset="-122"/>
              <a:ea typeface="Microsoft YaHei" panose="020B0503020204020204" pitchFamily="34" charset="-122"/>
            </a:rPr>
            <a:t>基于层次化的图神经网络构建层次化的商品分类系统</a:t>
          </a:r>
          <a:endParaRPr lang="en-US" sz="2800" kern="1200" dirty="0">
            <a:latin typeface="Microsoft YaHei" panose="020B0503020204020204" pitchFamily="34" charset="-122"/>
            <a:ea typeface="Microsoft YaHei" panose="020B0503020204020204" pitchFamily="34" charset="-122"/>
          </a:endParaRPr>
        </a:p>
      </dsp:txBody>
      <dsp:txXfrm>
        <a:off x="2072092" y="34839"/>
        <a:ext cx="9088954" cy="668966"/>
      </dsp:txXfrm>
    </dsp:sp>
    <dsp:sp modelId="{993283A3-957B-4C41-800A-B2F77148416E}">
      <dsp:nvSpPr>
        <dsp:cNvPr id="0" name=""/>
        <dsp:cNvSpPr/>
      </dsp:nvSpPr>
      <dsp:spPr>
        <a:xfrm>
          <a:off x="1968040" y="683069"/>
          <a:ext cx="554944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A1CDFA-FB73-114C-AD13-7818B7D9B912}">
      <dsp:nvSpPr>
        <dsp:cNvPr id="0" name=""/>
        <dsp:cNvSpPr/>
      </dsp:nvSpPr>
      <dsp:spPr>
        <a:xfrm>
          <a:off x="2072092" y="737253"/>
          <a:ext cx="5445389" cy="668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/>
            <a:t>构建商品网络</a:t>
          </a:r>
        </a:p>
      </dsp:txBody>
      <dsp:txXfrm>
        <a:off x="2072092" y="737253"/>
        <a:ext cx="5445389" cy="668966"/>
      </dsp:txXfrm>
    </dsp:sp>
    <dsp:sp modelId="{92EB603E-C066-0C4C-92E1-7707FA637DAD}">
      <dsp:nvSpPr>
        <dsp:cNvPr id="0" name=""/>
        <dsp:cNvSpPr/>
      </dsp:nvSpPr>
      <dsp:spPr>
        <a:xfrm>
          <a:off x="1968040" y="1406220"/>
          <a:ext cx="554944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650AAC-A61F-5249-9FAA-315E0A6E4F02}">
      <dsp:nvSpPr>
        <dsp:cNvPr id="0" name=""/>
        <dsp:cNvSpPr/>
      </dsp:nvSpPr>
      <dsp:spPr>
        <a:xfrm>
          <a:off x="2072092" y="1439668"/>
          <a:ext cx="9089117" cy="668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/>
            <a:t>基于层次化的图神经网络算法实现层次化的商品分类</a:t>
          </a:r>
        </a:p>
      </dsp:txBody>
      <dsp:txXfrm>
        <a:off x="2072092" y="1439668"/>
        <a:ext cx="9089117" cy="668966"/>
      </dsp:txXfrm>
    </dsp:sp>
    <dsp:sp modelId="{E7DD69EC-ADC0-CB44-A0EB-2AE7F0369688}">
      <dsp:nvSpPr>
        <dsp:cNvPr id="0" name=""/>
        <dsp:cNvSpPr/>
      </dsp:nvSpPr>
      <dsp:spPr>
        <a:xfrm>
          <a:off x="1968040" y="2108634"/>
          <a:ext cx="554944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8FB839-2917-9C42-9CDB-6190E390926E}">
      <dsp:nvSpPr>
        <dsp:cNvPr id="0" name=""/>
        <dsp:cNvSpPr/>
      </dsp:nvSpPr>
      <dsp:spPr>
        <a:xfrm>
          <a:off x="2072092" y="2142082"/>
          <a:ext cx="5445389" cy="668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/>
            <a:t>生成商品分类的文本描述</a:t>
          </a:r>
        </a:p>
      </dsp:txBody>
      <dsp:txXfrm>
        <a:off x="2072092" y="2142082"/>
        <a:ext cx="5445389" cy="668966"/>
      </dsp:txXfrm>
    </dsp:sp>
    <dsp:sp modelId="{29125341-1563-9D46-B404-E50FF25C9186}">
      <dsp:nvSpPr>
        <dsp:cNvPr id="0" name=""/>
        <dsp:cNvSpPr/>
      </dsp:nvSpPr>
      <dsp:spPr>
        <a:xfrm>
          <a:off x="1968040" y="2811049"/>
          <a:ext cx="554944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0A7122-7CF5-4143-AFC3-27F86A68310C}">
      <dsp:nvSpPr>
        <dsp:cNvPr id="0" name=""/>
        <dsp:cNvSpPr/>
      </dsp:nvSpPr>
      <dsp:spPr>
        <a:xfrm>
          <a:off x="0" y="0"/>
          <a:ext cx="11168688" cy="0"/>
        </a:xfrm>
        <a:prstGeom prst="lin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538772-5ECF-4D4D-ACBA-ECA6A0112E9B}">
      <dsp:nvSpPr>
        <dsp:cNvPr id="0" name=""/>
        <dsp:cNvSpPr/>
      </dsp:nvSpPr>
      <dsp:spPr>
        <a:xfrm>
          <a:off x="0" y="1346"/>
          <a:ext cx="2017550" cy="27542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Microsoft YaHei" panose="020B0503020204020204" pitchFamily="34" charset="-122"/>
              <a:ea typeface="Microsoft YaHei" panose="020B0503020204020204" pitchFamily="34" charset="-122"/>
            </a:rPr>
            <a:t>SHOAL</a:t>
          </a:r>
        </a:p>
      </dsp:txBody>
      <dsp:txXfrm>
        <a:off x="0" y="1346"/>
        <a:ext cx="2017550" cy="2754259"/>
      </dsp:txXfrm>
    </dsp:sp>
    <dsp:sp modelId="{D9CB46C3-D107-4C4B-A9A0-0B6BD13D1072}">
      <dsp:nvSpPr>
        <dsp:cNvPr id="0" name=""/>
        <dsp:cNvSpPr/>
      </dsp:nvSpPr>
      <dsp:spPr>
        <a:xfrm>
          <a:off x="2124220" y="31844"/>
          <a:ext cx="9039716" cy="6722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latin typeface="Microsoft YaHei" panose="020B0503020204020204" pitchFamily="34" charset="-122"/>
              <a:ea typeface="Microsoft YaHei" panose="020B0503020204020204" pitchFamily="34" charset="-122"/>
            </a:rPr>
            <a:t>基于并行化层次聚类算法构建层次化的商品分类系统</a:t>
          </a:r>
          <a:endParaRPr lang="en-US" sz="2800" kern="1200" dirty="0">
            <a:latin typeface="Microsoft YaHei" panose="020B0503020204020204" pitchFamily="34" charset="-122"/>
            <a:ea typeface="Microsoft YaHei" panose="020B0503020204020204" pitchFamily="34" charset="-122"/>
          </a:endParaRPr>
        </a:p>
      </dsp:txBody>
      <dsp:txXfrm>
        <a:off x="2124220" y="31844"/>
        <a:ext cx="9039716" cy="672275"/>
      </dsp:txXfrm>
    </dsp:sp>
    <dsp:sp modelId="{993283A3-957B-4C41-800A-B2F77148416E}">
      <dsp:nvSpPr>
        <dsp:cNvPr id="0" name=""/>
        <dsp:cNvSpPr/>
      </dsp:nvSpPr>
      <dsp:spPr>
        <a:xfrm>
          <a:off x="0" y="602353"/>
          <a:ext cx="7713954" cy="95984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C9D3B2-BCB0-CE49-8488-9CEC0DFFF3A3}">
      <dsp:nvSpPr>
        <dsp:cNvPr id="0" name=""/>
        <dsp:cNvSpPr/>
      </dsp:nvSpPr>
      <dsp:spPr>
        <a:xfrm>
          <a:off x="2124220" y="830602"/>
          <a:ext cx="5582380" cy="6099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/>
            <a:t>构建商品网络</a:t>
          </a:r>
        </a:p>
      </dsp:txBody>
      <dsp:txXfrm>
        <a:off x="2124220" y="830602"/>
        <a:ext cx="5582380" cy="609967"/>
      </dsp:txXfrm>
    </dsp:sp>
    <dsp:sp modelId="{F2662407-3C23-C147-B260-32434CEC7F93}">
      <dsp:nvSpPr>
        <dsp:cNvPr id="0" name=""/>
        <dsp:cNvSpPr/>
      </dsp:nvSpPr>
      <dsp:spPr>
        <a:xfrm>
          <a:off x="2017550" y="1440569"/>
          <a:ext cx="56890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80E575-229A-7644-A4C0-3982EE6777BB}">
      <dsp:nvSpPr>
        <dsp:cNvPr id="0" name=""/>
        <dsp:cNvSpPr/>
      </dsp:nvSpPr>
      <dsp:spPr>
        <a:xfrm>
          <a:off x="2124220" y="1471067"/>
          <a:ext cx="7326149" cy="6099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/>
            <a:t>基于并行化的层次聚类实现层次的商品分类</a:t>
          </a:r>
        </a:p>
      </dsp:txBody>
      <dsp:txXfrm>
        <a:off x="2124220" y="1471067"/>
        <a:ext cx="7326149" cy="609967"/>
      </dsp:txXfrm>
    </dsp:sp>
    <dsp:sp modelId="{B2716920-7409-FC4E-B4F8-C6923FD7A28B}">
      <dsp:nvSpPr>
        <dsp:cNvPr id="0" name=""/>
        <dsp:cNvSpPr/>
      </dsp:nvSpPr>
      <dsp:spPr>
        <a:xfrm>
          <a:off x="2017550" y="2081034"/>
          <a:ext cx="56890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7C8A0B-B87B-A34D-97AC-F20C31F2D04F}">
      <dsp:nvSpPr>
        <dsp:cNvPr id="0" name=""/>
        <dsp:cNvSpPr/>
      </dsp:nvSpPr>
      <dsp:spPr>
        <a:xfrm>
          <a:off x="2124220" y="2111533"/>
          <a:ext cx="5582380" cy="6099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/>
            <a:t>生成商品分类的文本描述</a:t>
          </a:r>
        </a:p>
      </dsp:txBody>
      <dsp:txXfrm>
        <a:off x="2124220" y="2111533"/>
        <a:ext cx="5582380" cy="609967"/>
      </dsp:txXfrm>
    </dsp:sp>
    <dsp:sp modelId="{D1E241C6-490F-904D-A942-DCA340752DEE}">
      <dsp:nvSpPr>
        <dsp:cNvPr id="0" name=""/>
        <dsp:cNvSpPr/>
      </dsp:nvSpPr>
      <dsp:spPr>
        <a:xfrm>
          <a:off x="2017550" y="2721500"/>
          <a:ext cx="56890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0A7122-7CF5-4143-AFC3-27F86A68310C}">
      <dsp:nvSpPr>
        <dsp:cNvPr id="0" name=""/>
        <dsp:cNvSpPr/>
      </dsp:nvSpPr>
      <dsp:spPr>
        <a:xfrm>
          <a:off x="0" y="0"/>
          <a:ext cx="11168688" cy="0"/>
        </a:xfrm>
        <a:prstGeom prst="lin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538772-5ECF-4D4D-ACBA-ECA6A0112E9B}">
      <dsp:nvSpPr>
        <dsp:cNvPr id="0" name=""/>
        <dsp:cNvSpPr/>
      </dsp:nvSpPr>
      <dsp:spPr>
        <a:xfrm>
          <a:off x="0" y="1390"/>
          <a:ext cx="1968040" cy="28453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Microsoft YaHei" panose="020B0503020204020204" pitchFamily="34" charset="-122"/>
              <a:ea typeface="Microsoft YaHei" panose="020B0503020204020204" pitchFamily="34" charset="-122"/>
            </a:rPr>
            <a:t>HGCN</a:t>
          </a:r>
        </a:p>
      </dsp:txBody>
      <dsp:txXfrm>
        <a:off x="0" y="1390"/>
        <a:ext cx="1968040" cy="2845364"/>
      </dsp:txXfrm>
    </dsp:sp>
    <dsp:sp modelId="{D9CB46C3-D107-4C4B-A9A0-0B6BD13D1072}">
      <dsp:nvSpPr>
        <dsp:cNvPr id="0" name=""/>
        <dsp:cNvSpPr/>
      </dsp:nvSpPr>
      <dsp:spPr>
        <a:xfrm>
          <a:off x="2072092" y="34839"/>
          <a:ext cx="9088954" cy="668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latin typeface="Microsoft YaHei" panose="020B0503020204020204" pitchFamily="34" charset="-122"/>
              <a:ea typeface="Microsoft YaHei" panose="020B0503020204020204" pitchFamily="34" charset="-122"/>
            </a:rPr>
            <a:t>基于层次化的图神经网络构建层次化的商品分类系统</a:t>
          </a:r>
          <a:endParaRPr lang="en-US" sz="2800" kern="1200" dirty="0">
            <a:latin typeface="Microsoft YaHei" panose="020B0503020204020204" pitchFamily="34" charset="-122"/>
            <a:ea typeface="Microsoft YaHei" panose="020B0503020204020204" pitchFamily="34" charset="-122"/>
          </a:endParaRPr>
        </a:p>
      </dsp:txBody>
      <dsp:txXfrm>
        <a:off x="2072092" y="34839"/>
        <a:ext cx="9088954" cy="668966"/>
      </dsp:txXfrm>
    </dsp:sp>
    <dsp:sp modelId="{993283A3-957B-4C41-800A-B2F77148416E}">
      <dsp:nvSpPr>
        <dsp:cNvPr id="0" name=""/>
        <dsp:cNvSpPr/>
      </dsp:nvSpPr>
      <dsp:spPr>
        <a:xfrm>
          <a:off x="1968040" y="683069"/>
          <a:ext cx="554944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A1CDFA-FB73-114C-AD13-7818B7D9B912}">
      <dsp:nvSpPr>
        <dsp:cNvPr id="0" name=""/>
        <dsp:cNvSpPr/>
      </dsp:nvSpPr>
      <dsp:spPr>
        <a:xfrm>
          <a:off x="2072092" y="737253"/>
          <a:ext cx="5445389" cy="668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/>
            <a:t>构建商品网络</a:t>
          </a:r>
        </a:p>
      </dsp:txBody>
      <dsp:txXfrm>
        <a:off x="2072092" y="737253"/>
        <a:ext cx="5445389" cy="668966"/>
      </dsp:txXfrm>
    </dsp:sp>
    <dsp:sp modelId="{92EB603E-C066-0C4C-92E1-7707FA637DAD}">
      <dsp:nvSpPr>
        <dsp:cNvPr id="0" name=""/>
        <dsp:cNvSpPr/>
      </dsp:nvSpPr>
      <dsp:spPr>
        <a:xfrm>
          <a:off x="1968040" y="1406220"/>
          <a:ext cx="554944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650AAC-A61F-5249-9FAA-315E0A6E4F02}">
      <dsp:nvSpPr>
        <dsp:cNvPr id="0" name=""/>
        <dsp:cNvSpPr/>
      </dsp:nvSpPr>
      <dsp:spPr>
        <a:xfrm>
          <a:off x="2072092" y="1439668"/>
          <a:ext cx="9089117" cy="668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/>
            <a:t>基于层次化的图神经网络算法实现层次化的商品分类</a:t>
          </a:r>
        </a:p>
      </dsp:txBody>
      <dsp:txXfrm>
        <a:off x="2072092" y="1439668"/>
        <a:ext cx="9089117" cy="668966"/>
      </dsp:txXfrm>
    </dsp:sp>
    <dsp:sp modelId="{E7DD69EC-ADC0-CB44-A0EB-2AE7F0369688}">
      <dsp:nvSpPr>
        <dsp:cNvPr id="0" name=""/>
        <dsp:cNvSpPr/>
      </dsp:nvSpPr>
      <dsp:spPr>
        <a:xfrm>
          <a:off x="1968040" y="2108634"/>
          <a:ext cx="554944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8FB839-2917-9C42-9CDB-6190E390926E}">
      <dsp:nvSpPr>
        <dsp:cNvPr id="0" name=""/>
        <dsp:cNvSpPr/>
      </dsp:nvSpPr>
      <dsp:spPr>
        <a:xfrm>
          <a:off x="2072092" y="2142082"/>
          <a:ext cx="5445389" cy="6689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/>
            <a:t>生成商品分类的文本描述</a:t>
          </a:r>
        </a:p>
      </dsp:txBody>
      <dsp:txXfrm>
        <a:off x="2072092" y="2142082"/>
        <a:ext cx="5445389" cy="668966"/>
      </dsp:txXfrm>
    </dsp:sp>
    <dsp:sp modelId="{29125341-1563-9D46-B404-E50FF25C9186}">
      <dsp:nvSpPr>
        <dsp:cNvPr id="0" name=""/>
        <dsp:cNvSpPr/>
      </dsp:nvSpPr>
      <dsp:spPr>
        <a:xfrm>
          <a:off x="1968040" y="2811049"/>
          <a:ext cx="554944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/>
          </a:solidFill>
          <a:prstDash val="solid"/>
        </a:ln>
        <a:effectLst/>
        <a:sp3d z="127000" prstMaterial="matt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251427868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06244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与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搜索事业部模版标准.0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/>
        </p:nvSpPr>
        <p:spPr>
          <a:xfrm>
            <a:off x="1064210" y="1117049"/>
            <a:ext cx="11940589" cy="45719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457199" y="2209800"/>
            <a:ext cx="12019883" cy="6503181"/>
          </a:xfrm>
          <a:prstGeom prst="rect">
            <a:avLst/>
          </a:prstGeom>
        </p:spPr>
        <p:txBody>
          <a:bodyPr/>
          <a:lstStyle>
            <a:lvl5pP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1064211" y="340995"/>
            <a:ext cx="8842386" cy="634954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dirty="0"/>
          </a:p>
        </p:txBody>
      </p:sp>
      <p:pic>
        <p:nvPicPr>
          <p:cNvPr id="6" name="Picture 2" descr="D:\personal\01小敏的PPT私家菜谱\淘公仔模板2\淘公仔VI应用png文件\9-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657" y="-174853"/>
            <a:ext cx="1329133" cy="187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6289659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搜索事业部模版.002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7" r:id="rId3"/>
    <p:sldLayoutId id="2147483658" r:id="rId4"/>
    <p:sldLayoutId id="2147483659" r:id="rId5"/>
    <p:sldLayoutId id="2147483660" r:id="rId6"/>
  </p:sldLayoutIdLst>
  <p:transition spd="med"/>
  <p:txStyles>
    <p:titleStyle>
      <a:lvl1pPr algn="ctr" defTabSz="584200">
        <a:defRPr sz="80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13" Type="http://schemas.openxmlformats.org/officeDocument/2006/relationships/diagramLayout" Target="../diagrams/layout7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12" Type="http://schemas.openxmlformats.org/officeDocument/2006/relationships/diagramData" Target="../diagrams/data7.xml"/><Relationship Id="rId2" Type="http://schemas.openxmlformats.org/officeDocument/2006/relationships/diagramData" Target="../diagrams/data5.xml"/><Relationship Id="rId16" Type="http://schemas.microsoft.com/office/2007/relationships/diagramDrawing" Target="../diagrams/drawing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5" Type="http://schemas.openxmlformats.org/officeDocument/2006/relationships/diagramColors" Target="../diagrams/colors7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Relationship Id="rId14" Type="http://schemas.openxmlformats.org/officeDocument/2006/relationships/diagramQuickStyle" Target="../diagrams/quickStyle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tiff"/><Relationship Id="rId4" Type="http://schemas.openxmlformats.org/officeDocument/2006/relationships/image" Target="../media/image12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tiff"/><Relationship Id="rId4" Type="http://schemas.openxmlformats.org/officeDocument/2006/relationships/image" Target="../media/image16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tif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13" Type="http://schemas.openxmlformats.org/officeDocument/2006/relationships/diagramLayout" Target="../diagrams/layout10.xml"/><Relationship Id="rId3" Type="http://schemas.openxmlformats.org/officeDocument/2006/relationships/diagramLayout" Target="../diagrams/layout8.xml"/><Relationship Id="rId7" Type="http://schemas.openxmlformats.org/officeDocument/2006/relationships/diagramData" Target="../diagrams/data9.xml"/><Relationship Id="rId12" Type="http://schemas.openxmlformats.org/officeDocument/2006/relationships/diagramData" Target="../diagrams/data10.xml"/><Relationship Id="rId2" Type="http://schemas.openxmlformats.org/officeDocument/2006/relationships/diagramData" Target="../diagrams/data8.xml"/><Relationship Id="rId16" Type="http://schemas.microsoft.com/office/2007/relationships/diagramDrawing" Target="../diagrams/drawing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8.xml"/><Relationship Id="rId15" Type="http://schemas.openxmlformats.org/officeDocument/2006/relationships/diagramColors" Target="../diagrams/colors10.xml"/><Relationship Id="rId10" Type="http://schemas.openxmlformats.org/officeDocument/2006/relationships/diagramColors" Target="../diagrams/colors9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Relationship Id="rId1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7" Type="http://schemas.openxmlformats.org/officeDocument/2006/relationships/image" Target="../media/image26.tiff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tiff"/><Relationship Id="rId5" Type="http://schemas.openxmlformats.org/officeDocument/2006/relationships/image" Target="../media/image24.tiff"/><Relationship Id="rId4" Type="http://schemas.openxmlformats.org/officeDocument/2006/relationships/image" Target="../media/image23.tif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13" Type="http://schemas.openxmlformats.org/officeDocument/2006/relationships/diagramLayout" Target="../diagrams/layout13.xml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12" Type="http://schemas.openxmlformats.org/officeDocument/2006/relationships/diagramData" Target="../diagrams/data13.xml"/><Relationship Id="rId2" Type="http://schemas.openxmlformats.org/officeDocument/2006/relationships/diagramData" Target="../diagrams/data11.xml"/><Relationship Id="rId16" Type="http://schemas.microsoft.com/office/2007/relationships/diagramDrawing" Target="../diagrams/drawing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5" Type="http://schemas.openxmlformats.org/officeDocument/2006/relationships/diagramColors" Target="../diagrams/colors13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Relationship Id="rId14" Type="http://schemas.openxmlformats.org/officeDocument/2006/relationships/diagramQuickStyle" Target="../diagrams/quickStyle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65844" y="4295400"/>
            <a:ext cx="9465066" cy="305724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zh-CN" altLang="en-US" sz="4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基于大规模图的电商</a:t>
            </a:r>
            <a:r>
              <a:rPr lang="en-US" altLang="zh-CN" sz="48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层次</a:t>
            </a:r>
            <a:r>
              <a:rPr lang="zh-CN" altLang="en-US" sz="4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主题分类</a:t>
            </a:r>
            <a:endParaRPr lang="en-US" altLang="zh-CN" sz="4800" dirty="0">
              <a:solidFill>
                <a:srgbClr val="00000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altLang="zh-CN" dirty="0">
              <a:solidFill>
                <a:srgbClr val="00000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altLang="zh-CN" dirty="0">
              <a:solidFill>
                <a:srgbClr val="00000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dirty="0">
                <a:solidFill>
                  <a:srgbClr val="00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李朝</a:t>
            </a:r>
            <a:endParaRPr lang="en-US" altLang="zh-CN" dirty="0">
              <a:solidFill>
                <a:srgbClr val="00000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dirty="0">
                <a:solidFill>
                  <a:srgbClr val="00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Oct 17</a:t>
            </a:r>
            <a:r>
              <a:rPr lang="en-US" altLang="zh-CN" baseline="30000" dirty="0">
                <a:solidFill>
                  <a:srgbClr val="00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th</a:t>
            </a:r>
            <a:r>
              <a:rPr lang="en-US" altLang="zh-CN" dirty="0">
                <a:solidFill>
                  <a:srgbClr val="00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, 2019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kumimoji="1" lang="en-US" altLang="zh-CN" b="1" dirty="0">
                <a:latin typeface="Microsoft YaHei" charset="-122"/>
                <a:ea typeface="Microsoft YaHei" charset="-122"/>
                <a:cs typeface="Microsoft YaHei" charset="-122"/>
              </a:rPr>
              <a:t>Contents</a:t>
            </a:r>
            <a:endParaRPr kumimoji="1" lang="zh-CN" altLang="en-US" b="1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graphicFrame>
        <p:nvGraphicFramePr>
          <p:cNvPr id="6" name="图示 5"/>
          <p:cNvGraphicFramePr/>
          <p:nvPr>
            <p:extLst>
              <p:ext uri="{D42A27DB-BD31-4B8C-83A1-F6EECF244321}">
                <p14:modId xmlns:p14="http://schemas.microsoft.com/office/powerpoint/2010/main" val="2882987133"/>
              </p:ext>
            </p:extLst>
          </p:nvPr>
        </p:nvGraphicFramePr>
        <p:xfrm>
          <a:off x="1896813" y="1425762"/>
          <a:ext cx="9163243" cy="21160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图示 7"/>
          <p:cNvGraphicFramePr/>
          <p:nvPr>
            <p:extLst>
              <p:ext uri="{D42A27DB-BD31-4B8C-83A1-F6EECF244321}">
                <p14:modId xmlns:p14="http://schemas.microsoft.com/office/powerpoint/2010/main" val="337643894"/>
              </p:ext>
            </p:extLst>
          </p:nvPr>
        </p:nvGraphicFramePr>
        <p:xfrm>
          <a:off x="1328111" y="1804538"/>
          <a:ext cx="11168688" cy="2756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1" name="图示 10">
            <a:extLst>
              <a:ext uri="{FF2B5EF4-FFF2-40B4-BE49-F238E27FC236}">
                <a16:creationId xmlns:a16="http://schemas.microsoft.com/office/drawing/2014/main" id="{8932B059-33F3-654A-A892-3F451C0BBC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9204408"/>
              </p:ext>
            </p:extLst>
          </p:nvPr>
        </p:nvGraphicFramePr>
        <p:xfrm>
          <a:off x="1328111" y="4649762"/>
          <a:ext cx="11168688" cy="28481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F57D999D-69CA-0D49-B482-9D5B563A9BD9}"/>
              </a:ext>
            </a:extLst>
          </p:cNvPr>
          <p:cNvSpPr txBox="1"/>
          <p:nvPr/>
        </p:nvSpPr>
        <p:spPr>
          <a:xfrm>
            <a:off x="685839" y="1189271"/>
            <a:ext cx="6766022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altLang="zh-CN" sz="28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电商领域中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的</a:t>
            </a:r>
            <a:r>
              <a:rPr lang="en-US" altLang="zh-CN" sz="28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层次化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商品分类背景</a:t>
            </a:r>
            <a:endParaRPr lang="en-US" altLang="zh-CN" sz="2800" dirty="0">
              <a:solidFill>
                <a:srgbClr val="00000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9" name="直线连接符 8">
            <a:extLst>
              <a:ext uri="{FF2B5EF4-FFF2-40B4-BE49-F238E27FC236}">
                <a16:creationId xmlns:a16="http://schemas.microsoft.com/office/drawing/2014/main" id="{6224D566-375E-784A-B253-82A5BF8B75D1}"/>
              </a:ext>
            </a:extLst>
          </p:cNvPr>
          <p:cNvSpPr/>
          <p:nvPr/>
        </p:nvSpPr>
        <p:spPr>
          <a:xfrm>
            <a:off x="1328112" y="2486208"/>
            <a:ext cx="11168688" cy="54232"/>
          </a:xfrm>
          <a:prstGeom prst="line">
            <a:avLst/>
          </a:prstGeom>
          <a:sp3d z="127000" prstMaterial="matte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直线连接符 9">
            <a:extLst>
              <a:ext uri="{FF2B5EF4-FFF2-40B4-BE49-F238E27FC236}">
                <a16:creationId xmlns:a16="http://schemas.microsoft.com/office/drawing/2014/main" id="{D9EFB0CD-5F3F-DF49-951C-DC5793C58349}"/>
              </a:ext>
            </a:extLst>
          </p:cNvPr>
          <p:cNvSpPr/>
          <p:nvPr/>
        </p:nvSpPr>
        <p:spPr>
          <a:xfrm>
            <a:off x="1328111" y="5403112"/>
            <a:ext cx="11168688" cy="20145"/>
          </a:xfrm>
          <a:prstGeom prst="line">
            <a:avLst/>
          </a:prstGeom>
          <a:sp3d z="127000" prstMaterial="matte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直线连接符 11">
            <a:extLst>
              <a:ext uri="{FF2B5EF4-FFF2-40B4-BE49-F238E27FC236}">
                <a16:creationId xmlns:a16="http://schemas.microsoft.com/office/drawing/2014/main" id="{4C4D5B5C-C1BC-5D48-BA2B-47460651CA20}"/>
              </a:ext>
            </a:extLst>
          </p:cNvPr>
          <p:cNvSpPr/>
          <p:nvPr/>
        </p:nvSpPr>
        <p:spPr>
          <a:xfrm>
            <a:off x="3284681" y="3257989"/>
            <a:ext cx="8721051" cy="0"/>
          </a:xfrm>
          <a:prstGeom prst="line">
            <a:avLst/>
          </a:prstGeom>
          <a:sp3d z="127000" prstMaterial="matte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直线连接符 12">
            <a:extLst>
              <a:ext uri="{FF2B5EF4-FFF2-40B4-BE49-F238E27FC236}">
                <a16:creationId xmlns:a16="http://schemas.microsoft.com/office/drawing/2014/main" id="{314D8793-F519-224C-8597-71ED5285CF7A}"/>
              </a:ext>
            </a:extLst>
          </p:cNvPr>
          <p:cNvSpPr/>
          <p:nvPr/>
        </p:nvSpPr>
        <p:spPr>
          <a:xfrm flipV="1">
            <a:off x="3284681" y="3899107"/>
            <a:ext cx="8721050" cy="20144"/>
          </a:xfrm>
          <a:prstGeom prst="line">
            <a:avLst/>
          </a:prstGeom>
          <a:sp3d z="127000" prstMaterial="matte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直线连接符 13">
            <a:extLst>
              <a:ext uri="{FF2B5EF4-FFF2-40B4-BE49-F238E27FC236}">
                <a16:creationId xmlns:a16="http://schemas.microsoft.com/office/drawing/2014/main" id="{47A963D2-DA9D-324C-BC73-9E751406A2CB}"/>
              </a:ext>
            </a:extLst>
          </p:cNvPr>
          <p:cNvSpPr/>
          <p:nvPr/>
        </p:nvSpPr>
        <p:spPr>
          <a:xfrm flipV="1">
            <a:off x="3284681" y="4466261"/>
            <a:ext cx="8721050" cy="20144"/>
          </a:xfrm>
          <a:prstGeom prst="line">
            <a:avLst/>
          </a:prstGeom>
          <a:sp3d z="127000" prstMaterial="matte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直线连接符 14">
            <a:extLst>
              <a:ext uri="{FF2B5EF4-FFF2-40B4-BE49-F238E27FC236}">
                <a16:creationId xmlns:a16="http://schemas.microsoft.com/office/drawing/2014/main" id="{A0A4B652-CD3B-3547-8550-7A64D6681709}"/>
              </a:ext>
            </a:extLst>
          </p:cNvPr>
          <p:cNvSpPr/>
          <p:nvPr/>
        </p:nvSpPr>
        <p:spPr>
          <a:xfrm flipV="1">
            <a:off x="3284681" y="6702661"/>
            <a:ext cx="8721050" cy="20144"/>
          </a:xfrm>
          <a:prstGeom prst="line">
            <a:avLst/>
          </a:prstGeom>
          <a:sp3d z="127000" prstMaterial="matte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直线连接符 15">
            <a:extLst>
              <a:ext uri="{FF2B5EF4-FFF2-40B4-BE49-F238E27FC236}">
                <a16:creationId xmlns:a16="http://schemas.microsoft.com/office/drawing/2014/main" id="{933D9919-D714-6A43-A42B-17F37C67EF86}"/>
              </a:ext>
            </a:extLst>
          </p:cNvPr>
          <p:cNvSpPr/>
          <p:nvPr/>
        </p:nvSpPr>
        <p:spPr>
          <a:xfrm flipV="1">
            <a:off x="1328110" y="7381920"/>
            <a:ext cx="11168687" cy="54232"/>
          </a:xfrm>
          <a:prstGeom prst="line">
            <a:avLst/>
          </a:prstGeom>
          <a:sp3d z="127000" prstMaterial="matte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直线连接符 16">
            <a:extLst>
              <a:ext uri="{FF2B5EF4-FFF2-40B4-BE49-F238E27FC236}">
                <a16:creationId xmlns:a16="http://schemas.microsoft.com/office/drawing/2014/main" id="{D7EB6C5E-638F-A64D-9B34-1472352DD2E6}"/>
              </a:ext>
            </a:extLst>
          </p:cNvPr>
          <p:cNvSpPr/>
          <p:nvPr/>
        </p:nvSpPr>
        <p:spPr>
          <a:xfrm flipV="1">
            <a:off x="3284681" y="5948225"/>
            <a:ext cx="8721050" cy="20144"/>
          </a:xfrm>
          <a:prstGeom prst="line">
            <a:avLst/>
          </a:prstGeom>
          <a:sp3d z="127000" prstMaterial="matte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直线连接符 17">
            <a:extLst>
              <a:ext uri="{FF2B5EF4-FFF2-40B4-BE49-F238E27FC236}">
                <a16:creationId xmlns:a16="http://schemas.microsoft.com/office/drawing/2014/main" id="{D30DF231-442B-B145-B4F1-512300AC5424}"/>
              </a:ext>
            </a:extLst>
          </p:cNvPr>
          <p:cNvSpPr/>
          <p:nvPr/>
        </p:nvSpPr>
        <p:spPr>
          <a:xfrm flipV="1">
            <a:off x="1328110" y="8078191"/>
            <a:ext cx="11168688" cy="33180"/>
          </a:xfrm>
          <a:prstGeom prst="line">
            <a:avLst/>
          </a:prstGeom>
          <a:sp3d z="127000" prstMaterial="matte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9113284-50E2-9F41-9FC5-493FEBDA1145}"/>
              </a:ext>
            </a:extLst>
          </p:cNvPr>
          <p:cNvSpPr txBox="1"/>
          <p:nvPr/>
        </p:nvSpPr>
        <p:spPr>
          <a:xfrm>
            <a:off x="1328110" y="7634919"/>
            <a:ext cx="6766022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rtl="0" latinLnBrk="1" hangingPunct="0"/>
            <a:r>
              <a:rPr lang="zh-CN" altLang="en-US" sz="24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charset="-122"/>
              </a:rPr>
              <a:t>结果评测</a:t>
            </a:r>
            <a:r>
              <a:rPr lang="en-US" altLang="zh-CN" sz="24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charset="-122"/>
              </a:rPr>
              <a:t>&amp;</a:t>
            </a:r>
            <a:r>
              <a:rPr lang="zh-CN" altLang="en-US" sz="24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charset="-122"/>
              </a:rPr>
              <a:t>线上应用</a:t>
            </a:r>
            <a:endParaRPr lang="en-US" altLang="zh-CN" sz="2400" dirty="0">
              <a:solidFill>
                <a:srgbClr val="00000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FEF23F6-473C-D545-B1F3-075325032DBE}"/>
              </a:ext>
            </a:extLst>
          </p:cNvPr>
          <p:cNvSpPr txBox="1"/>
          <p:nvPr/>
        </p:nvSpPr>
        <p:spPr>
          <a:xfrm>
            <a:off x="1328110" y="8175021"/>
            <a:ext cx="11000524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" altLang="zh-CN" sz="1600" dirty="0"/>
              <a:t>Z. Li, X. Chen, X. Pan, P. Zou, Y. Li, and G. Yu, “Shoal: Large-scale hierarchical taxonomy via graph-based query coalition in e-commerce,” </a:t>
            </a:r>
            <a:r>
              <a:rPr lang="en" altLang="zh-CN" sz="1600" i="1" dirty="0"/>
              <a:t>Proc. VLDB Endow.</a:t>
            </a:r>
            <a:r>
              <a:rPr lang="en" altLang="zh-CN" sz="1600" dirty="0"/>
              <a:t>, vol. 12, no. 12, pp. 1858–1861,  2019. </a:t>
            </a:r>
          </a:p>
          <a:p>
            <a:pPr algn="l"/>
            <a:r>
              <a:rPr lang="en" altLang="zh-CN" sz="1600" dirty="0"/>
              <a:t>Z Li, </a:t>
            </a:r>
            <a:r>
              <a:rPr lang="en" altLang="zh-CN" sz="1600" dirty="0" err="1"/>
              <a:t>etc</a:t>
            </a:r>
            <a:r>
              <a:rPr lang="en" altLang="zh-CN" sz="1600" dirty="0"/>
              <a:t>,. Hierarchical Bipartite Graph Neural Networks: Towards Large-Scale E-commence Applications, ICDE, 2019</a:t>
            </a:r>
          </a:p>
          <a:p>
            <a:pPr algn="l"/>
            <a:endParaRPr lang="en" altLang="zh-CN" sz="1200" dirty="0"/>
          </a:p>
        </p:txBody>
      </p:sp>
    </p:spTree>
    <p:extLst>
      <p:ext uri="{BB962C8B-B14F-4D97-AF65-F5344CB8AC3E}">
        <p14:creationId xmlns:p14="http://schemas.microsoft.com/office/powerpoint/2010/main" val="239952733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kumimoji="1" lang="zh-CN" altLang="en-US" b="1" dirty="0">
                <a:latin typeface="Microsoft YaHei" charset="-122"/>
                <a:ea typeface="Microsoft YaHei" charset="-122"/>
                <a:cs typeface="Microsoft YaHei" charset="-122"/>
              </a:rPr>
              <a:t>背景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85041A13-0EE7-B446-97D8-494B261965EA}"/>
              </a:ext>
            </a:extLst>
          </p:cNvPr>
          <p:cNvGrpSpPr/>
          <p:nvPr/>
        </p:nvGrpSpPr>
        <p:grpSpPr>
          <a:xfrm>
            <a:off x="32871" y="1686204"/>
            <a:ext cx="12380849" cy="4561592"/>
            <a:chOff x="118540" y="1855538"/>
            <a:chExt cx="12380849" cy="4561592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E74F7B46-8465-D740-8289-A7306B432264}"/>
                </a:ext>
              </a:extLst>
            </p:cNvPr>
            <p:cNvSpPr txBox="1"/>
            <p:nvPr/>
          </p:nvSpPr>
          <p:spPr>
            <a:xfrm>
              <a:off x="118540" y="6006761"/>
              <a:ext cx="6048376" cy="4103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200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rPr>
                <a:t>传统的基于类目的商品分类</a:t>
              </a:r>
            </a:p>
          </p:txBody>
        </p: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0A588B55-FA99-774F-9B5F-AE14C5F43D90}"/>
                </a:ext>
              </a:extLst>
            </p:cNvPr>
            <p:cNvGrpSpPr/>
            <p:nvPr/>
          </p:nvGrpSpPr>
          <p:grpSpPr>
            <a:xfrm>
              <a:off x="1394293" y="1855538"/>
              <a:ext cx="11105096" cy="4523085"/>
              <a:chOff x="1394293" y="1855538"/>
              <a:chExt cx="11105096" cy="4523085"/>
            </a:xfrm>
          </p:grpSpPr>
          <p:grpSp>
            <p:nvGrpSpPr>
              <p:cNvPr id="2" name="组合 1">
                <a:extLst>
                  <a:ext uri="{FF2B5EF4-FFF2-40B4-BE49-F238E27FC236}">
                    <a16:creationId xmlns:a16="http://schemas.microsoft.com/office/drawing/2014/main" id="{4036382E-A6F1-E945-B5CC-1396EFE3C758}"/>
                  </a:ext>
                </a:extLst>
              </p:cNvPr>
              <p:cNvGrpSpPr/>
              <p:nvPr/>
            </p:nvGrpSpPr>
            <p:grpSpPr>
              <a:xfrm>
                <a:off x="6349413" y="1882956"/>
                <a:ext cx="6149976" cy="4495667"/>
                <a:chOff x="486303" y="2152650"/>
                <a:chExt cx="6149976" cy="4495667"/>
              </a:xfrm>
            </p:grpSpPr>
            <p:pic>
              <p:nvPicPr>
                <p:cNvPr id="4" name="图片 3">
                  <a:extLst>
                    <a:ext uri="{FF2B5EF4-FFF2-40B4-BE49-F238E27FC236}">
                      <a16:creationId xmlns:a16="http://schemas.microsoft.com/office/drawing/2014/main" id="{CEB61709-E9D9-3B48-BBA3-8C0634E0F3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772583" y="2152650"/>
                  <a:ext cx="5475817" cy="3947682"/>
                </a:xfrm>
                <a:prstGeom prst="rect">
                  <a:avLst/>
                </a:prstGeom>
              </p:spPr>
            </p:pic>
            <p:sp>
              <p:nvSpPr>
                <p:cNvPr id="5" name="文本框 4">
                  <a:extLst>
                    <a:ext uri="{FF2B5EF4-FFF2-40B4-BE49-F238E27FC236}">
                      <a16:creationId xmlns:a16="http://schemas.microsoft.com/office/drawing/2014/main" id="{C42CB8D9-77F9-2740-B4AD-4C46FD32D75E}"/>
                    </a:ext>
                  </a:extLst>
                </p:cNvPr>
                <p:cNvSpPr txBox="1"/>
                <p:nvPr/>
              </p:nvSpPr>
              <p:spPr>
                <a:xfrm>
                  <a:off x="486303" y="6237948"/>
                  <a:ext cx="6149976" cy="41036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50800" tIns="50800" rIns="50800" bIns="50800" numCol="1" spcCol="38100" rtlCol="0" anchor="ctr">
                  <a:spAutoFit/>
                </a:bodyPr>
                <a:lstStyle/>
                <a:p>
                  <a:pPr marL="0" marR="0" indent="0" algn="ctr" defTabSz="5842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zh-CN" altLang="en-US" sz="2000" i="0" u="none" strike="noStrike" cap="none" spc="0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Helvetica Light"/>
                    </a:rPr>
                    <a:t>基于用户兴趣偏好构建的商品分类</a:t>
                  </a:r>
                </a:p>
              </p:txBody>
            </p:sp>
          </p:grpSp>
          <p:sp>
            <p:nvSpPr>
              <p:cNvPr id="8" name="右箭头 7">
                <a:extLst>
                  <a:ext uri="{FF2B5EF4-FFF2-40B4-BE49-F238E27FC236}">
                    <a16:creationId xmlns:a16="http://schemas.microsoft.com/office/drawing/2014/main" id="{0E6A54BD-6008-974B-B590-053EF686B19F}"/>
                  </a:ext>
                </a:extLst>
              </p:cNvPr>
              <p:cNvSpPr/>
              <p:nvPr/>
            </p:nvSpPr>
            <p:spPr>
              <a:xfrm flipV="1">
                <a:off x="5675256" y="3544866"/>
                <a:ext cx="695263" cy="480960"/>
              </a:xfrm>
              <a:prstGeom prst="rightArrow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pic>
            <p:nvPicPr>
              <p:cNvPr id="10" name="图片 9">
                <a:extLst>
                  <a:ext uri="{FF2B5EF4-FFF2-40B4-BE49-F238E27FC236}">
                    <a16:creationId xmlns:a16="http://schemas.microsoft.com/office/drawing/2014/main" id="{B54DE901-0B0C-3B4B-96A2-DBD5D056B9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94293" y="1855538"/>
                <a:ext cx="4013200" cy="3975100"/>
              </a:xfrm>
              <a:prstGeom prst="rect">
                <a:avLst/>
              </a:prstGeom>
            </p:spPr>
          </p:pic>
        </p:grp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EBC64637-C007-C247-BC5F-A31A25E77751}"/>
              </a:ext>
            </a:extLst>
          </p:cNvPr>
          <p:cNvSpPr txBox="1"/>
          <p:nvPr/>
        </p:nvSpPr>
        <p:spPr>
          <a:xfrm>
            <a:off x="1367836" y="7206150"/>
            <a:ext cx="4569382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2400" dirty="0">
                <a:solidFill>
                  <a:srgbClr val="000000"/>
                </a:solidFill>
              </a:rPr>
              <a:t>1</a:t>
            </a:r>
            <a:r>
              <a:rPr lang="zh-CN" altLang="en-US" sz="2400" dirty="0">
                <a:solidFill>
                  <a:srgbClr val="000000"/>
                </a:solidFill>
              </a:rPr>
              <a:t>、需要</a:t>
            </a:r>
            <a:r>
              <a:rPr lang="en-US" altLang="zh-CN" sz="2400" dirty="0">
                <a:solidFill>
                  <a:srgbClr val="000000"/>
                </a:solidFill>
              </a:rPr>
              <a:t>domain</a:t>
            </a:r>
            <a:r>
              <a:rPr lang="zh-CN" altLang="en-US" sz="2400" dirty="0">
                <a:solidFill>
                  <a:srgbClr val="000000"/>
                </a:solidFill>
              </a:rPr>
              <a:t>先验知识；</a:t>
            </a:r>
            <a:endParaRPr lang="en-US" altLang="zh-CN" sz="2400" dirty="0">
              <a:solidFill>
                <a:srgbClr val="000000"/>
              </a:solidFill>
            </a:endParaRPr>
          </a:p>
          <a:p>
            <a:pPr algn="l" rtl="0" latinLnBrk="1" hangingPunct="0"/>
            <a:r>
              <a:rPr lang="en-US" altLang="zh-CN" sz="2400" dirty="0">
                <a:solidFill>
                  <a:srgbClr val="000000"/>
                </a:solidFill>
              </a:rPr>
              <a:t>2</a:t>
            </a:r>
            <a:r>
              <a:rPr lang="zh-CN" altLang="en-US" sz="2400" dirty="0">
                <a:solidFill>
                  <a:srgbClr val="000000"/>
                </a:solidFill>
              </a:rPr>
              <a:t>、</a:t>
            </a:r>
            <a:r>
              <a:rPr lang="en" altLang="zh-CN" sz="2400" dirty="0">
                <a:solidFill>
                  <a:srgbClr val="000000"/>
                </a:solidFill>
              </a:rPr>
              <a:t> </a:t>
            </a:r>
            <a:r>
              <a:rPr lang="zh-CN" altLang="en-US" sz="2400" dirty="0">
                <a:solidFill>
                  <a:srgbClr val="000000"/>
                </a:solidFill>
              </a:rPr>
              <a:t>本体驱动</a:t>
            </a:r>
            <a:r>
              <a:rPr lang="en-US" altLang="zh-CN" sz="2400" dirty="0">
                <a:solidFill>
                  <a:srgbClr val="000000"/>
                </a:solidFill>
              </a:rPr>
              <a:t>;</a:t>
            </a:r>
            <a:br>
              <a:rPr lang="en-US" altLang="zh-CN" sz="2400" dirty="0">
                <a:solidFill>
                  <a:srgbClr val="000000"/>
                </a:solidFill>
              </a:rPr>
            </a:br>
            <a:r>
              <a:rPr lang="en-US" altLang="zh-CN" sz="2400" dirty="0">
                <a:solidFill>
                  <a:srgbClr val="000000"/>
                </a:solidFill>
              </a:rPr>
              <a:t>3</a:t>
            </a:r>
            <a:r>
              <a:rPr lang="zh-CN" altLang="en-US" sz="2400" dirty="0">
                <a:solidFill>
                  <a:srgbClr val="000000"/>
                </a:solidFill>
              </a:rPr>
              <a:t>、用户检索不灵活。</a:t>
            </a:r>
          </a:p>
        </p:txBody>
      </p:sp>
      <p:sp>
        <p:nvSpPr>
          <p:cNvPr id="15" name="右箭头 14">
            <a:extLst>
              <a:ext uri="{FF2B5EF4-FFF2-40B4-BE49-F238E27FC236}">
                <a16:creationId xmlns:a16="http://schemas.microsoft.com/office/drawing/2014/main" id="{448B4A9B-8277-E640-9008-9F4DEF9B9014}"/>
              </a:ext>
            </a:extLst>
          </p:cNvPr>
          <p:cNvSpPr/>
          <p:nvPr/>
        </p:nvSpPr>
        <p:spPr>
          <a:xfrm rot="5400000" flipV="1">
            <a:off x="2773009" y="6486493"/>
            <a:ext cx="568100" cy="480960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右箭头 15">
            <a:extLst>
              <a:ext uri="{FF2B5EF4-FFF2-40B4-BE49-F238E27FC236}">
                <a16:creationId xmlns:a16="http://schemas.microsoft.com/office/drawing/2014/main" id="{A4981E0F-334E-434B-B936-E663F4462F8C}"/>
              </a:ext>
            </a:extLst>
          </p:cNvPr>
          <p:cNvSpPr/>
          <p:nvPr/>
        </p:nvSpPr>
        <p:spPr>
          <a:xfrm rot="5400000" flipV="1">
            <a:off x="9054682" y="6486493"/>
            <a:ext cx="568100" cy="480960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DC5A38A-5165-6445-933C-F060596E1475}"/>
              </a:ext>
            </a:extLst>
          </p:cNvPr>
          <p:cNvSpPr txBox="1"/>
          <p:nvPr/>
        </p:nvSpPr>
        <p:spPr>
          <a:xfrm>
            <a:off x="6284850" y="7244679"/>
            <a:ext cx="6705600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2400" dirty="0">
                <a:solidFill>
                  <a:srgbClr val="000000"/>
                </a:solidFill>
              </a:rPr>
              <a:t>1</a:t>
            </a:r>
            <a:r>
              <a:rPr lang="zh-CN" altLang="en-US" sz="2400" dirty="0">
                <a:solidFill>
                  <a:srgbClr val="000000"/>
                </a:solidFill>
              </a:rPr>
              <a:t>、不需要</a:t>
            </a:r>
            <a:r>
              <a:rPr lang="en-US" altLang="zh-CN" sz="2400" dirty="0">
                <a:solidFill>
                  <a:srgbClr val="000000"/>
                </a:solidFill>
              </a:rPr>
              <a:t>domain</a:t>
            </a:r>
            <a:r>
              <a:rPr lang="zh-CN" altLang="en-US" sz="2400" dirty="0">
                <a:solidFill>
                  <a:srgbClr val="000000"/>
                </a:solidFill>
              </a:rPr>
              <a:t>先验知识；</a:t>
            </a:r>
            <a:endParaRPr lang="en-US" altLang="zh-CN" sz="2400" dirty="0">
              <a:solidFill>
                <a:srgbClr val="000000"/>
              </a:solidFill>
            </a:endParaRP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2400" dirty="0">
                <a:solidFill>
                  <a:srgbClr val="000000"/>
                </a:solidFill>
              </a:rPr>
              <a:t>2</a:t>
            </a:r>
            <a:r>
              <a:rPr lang="zh-CN" altLang="en-US" sz="2400" dirty="0">
                <a:solidFill>
                  <a:srgbClr val="000000"/>
                </a:solidFill>
              </a:rPr>
              <a:t>、用户购买兴趣驱动；</a:t>
            </a:r>
            <a:br>
              <a:rPr lang="en-US" altLang="zh-CN" sz="2400" dirty="0">
                <a:solidFill>
                  <a:srgbClr val="000000"/>
                </a:solidFill>
              </a:rPr>
            </a:br>
            <a:r>
              <a:rPr lang="en-US" altLang="zh-CN" sz="2400" dirty="0">
                <a:solidFill>
                  <a:srgbClr val="000000"/>
                </a:solidFill>
              </a:rPr>
              <a:t>3</a:t>
            </a:r>
            <a:r>
              <a:rPr lang="zh-CN" altLang="en-US" sz="2400" dirty="0">
                <a:solidFill>
                  <a:srgbClr val="000000"/>
                </a:solidFill>
              </a:rPr>
              <a:t>、用户检索更加灵活，有利于提高用户体验。</a:t>
            </a:r>
            <a:endParaRPr kumimoji="0" lang="zh-CN" altLang="en-US" sz="24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97419895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EC3F15E9-9B21-C74C-9D00-051499367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b="1" dirty="0"/>
              <a:t>背景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0032BB1-6B33-A14C-9914-1ECC620BF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7104" y="3391511"/>
            <a:ext cx="4178300" cy="55499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9600995-16A5-7E4C-97B9-B3AFA60417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2658" y="4159861"/>
            <a:ext cx="5651500" cy="4013200"/>
          </a:xfrm>
          <a:prstGeom prst="rect">
            <a:avLst/>
          </a:prstGeom>
        </p:spPr>
      </p:pic>
      <p:sp>
        <p:nvSpPr>
          <p:cNvPr id="6" name="右箭头 5">
            <a:extLst>
              <a:ext uri="{FF2B5EF4-FFF2-40B4-BE49-F238E27FC236}">
                <a16:creationId xmlns:a16="http://schemas.microsoft.com/office/drawing/2014/main" id="{3B7516CA-212B-E748-9DDE-BFA1983F06B0}"/>
              </a:ext>
            </a:extLst>
          </p:cNvPr>
          <p:cNvSpPr/>
          <p:nvPr/>
        </p:nvSpPr>
        <p:spPr>
          <a:xfrm flipV="1">
            <a:off x="6154768" y="5554222"/>
            <a:ext cx="695263" cy="480960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C07EB91-6B1E-884F-90BC-842E1A919B91}"/>
              </a:ext>
            </a:extLst>
          </p:cNvPr>
          <p:cNvSpPr txBox="1"/>
          <p:nvPr/>
        </p:nvSpPr>
        <p:spPr>
          <a:xfrm>
            <a:off x="676356" y="1575187"/>
            <a:ext cx="6648765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28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一个完整的商品分类系统的核心要求： </a:t>
            </a:r>
            <a:endParaRPr lang="en-US" altLang="zh-CN" sz="2800" dirty="0">
              <a:solidFill>
                <a:srgbClr val="00000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D4B9DD3-039D-CA46-AC87-44B384B5DBC8}"/>
              </a:ext>
            </a:extLst>
          </p:cNvPr>
          <p:cNvSpPr txBox="1"/>
          <p:nvPr/>
        </p:nvSpPr>
        <p:spPr>
          <a:xfrm>
            <a:off x="1307104" y="2147277"/>
            <a:ext cx="4962618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indent="-342900" algn="l" rtl="0" latinLnBrk="1" hangingPunct="0"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rgbClr val="000000"/>
                </a:solidFill>
              </a:rPr>
              <a:t>商品分类间的层次性结构；</a:t>
            </a:r>
            <a:endParaRPr lang="en-US" altLang="zh-CN" sz="2400" dirty="0">
              <a:solidFill>
                <a:srgbClr val="000000"/>
              </a:solidFill>
            </a:endParaRPr>
          </a:p>
          <a:p>
            <a:pPr marL="342900" indent="-342900" algn="l" rtl="0" latinLnBrk="1" hangingPunct="0"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rgbClr val="000000"/>
                </a:solidFill>
              </a:rPr>
              <a:t>商品分类的描述性标题。</a:t>
            </a:r>
            <a:endParaRPr kumimoji="0" lang="zh-CN" altLang="en-US" sz="24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55438796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背景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9AB89B99-8D64-994E-860E-6CF44EDC7952}"/>
              </a:ext>
            </a:extLst>
          </p:cNvPr>
          <p:cNvGrpSpPr/>
          <p:nvPr/>
        </p:nvGrpSpPr>
        <p:grpSpPr>
          <a:xfrm>
            <a:off x="1705460" y="2150330"/>
            <a:ext cx="9593878" cy="3335924"/>
            <a:chOff x="1480608" y="4876800"/>
            <a:chExt cx="10050992" cy="3558648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964260C2-849F-3247-A70D-764AEE047B22}"/>
                </a:ext>
              </a:extLst>
            </p:cNvPr>
            <p:cNvGrpSpPr/>
            <p:nvPr/>
          </p:nvGrpSpPr>
          <p:grpSpPr>
            <a:xfrm>
              <a:off x="1480608" y="4876800"/>
              <a:ext cx="10050992" cy="3558648"/>
              <a:chOff x="1234016" y="3742561"/>
              <a:chExt cx="10043584" cy="3812354"/>
            </a:xfrm>
          </p:grpSpPr>
          <p:pic>
            <p:nvPicPr>
              <p:cNvPr id="6" name="图片 5">
                <a:extLst>
                  <a:ext uri="{FF2B5EF4-FFF2-40B4-BE49-F238E27FC236}">
                    <a16:creationId xmlns:a16="http://schemas.microsoft.com/office/drawing/2014/main" id="{B909F377-674C-9245-95FF-3BC3E0FF70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234016" y="3742561"/>
                <a:ext cx="10043584" cy="3250905"/>
              </a:xfrm>
              <a:prstGeom prst="rect">
                <a:avLst/>
              </a:prstGeom>
            </p:spPr>
          </p:pic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5A2AC272-C4FE-244C-9511-C70DEA5DE9D5}"/>
                  </a:ext>
                </a:extLst>
              </p:cNvPr>
              <p:cNvSpPr txBox="1"/>
              <p:nvPr/>
            </p:nvSpPr>
            <p:spPr>
              <a:xfrm>
                <a:off x="4089650" y="7144546"/>
                <a:ext cx="4569382" cy="4103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584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zh-CN" sz="2000" dirty="0">
                    <a:solidFill>
                      <a:srgbClr val="000000"/>
                    </a:solidFill>
                  </a:rPr>
                  <a:t>Query-item </a:t>
                </a:r>
                <a:r>
                  <a:rPr lang="zh-CN" altLang="en-US" sz="2000" dirty="0">
                    <a:solidFill>
                      <a:srgbClr val="000000"/>
                    </a:solidFill>
                  </a:rPr>
                  <a:t>二部图</a:t>
                </a:r>
                <a:endParaRPr kumimoji="0" lang="zh-CN" altLang="en-US" sz="200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</p:grp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436D9ECB-BC44-1A45-BF9B-00188C0B2133}"/>
                </a:ext>
              </a:extLst>
            </p:cNvPr>
            <p:cNvSpPr txBox="1"/>
            <p:nvPr/>
          </p:nvSpPr>
          <p:spPr>
            <a:xfrm>
              <a:off x="2997199" y="5086480"/>
              <a:ext cx="1845734" cy="410369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CN" altLang="en-US" sz="2000" dirty="0">
                  <a:solidFill>
                    <a:srgbClr val="000000"/>
                  </a:solidFill>
                </a:rPr>
                <a:t>连衣裙</a:t>
              </a:r>
              <a:endParaRPr kumimoji="0" lang="zh-CN" alt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107CBFBC-B894-F04F-AFDC-4193F6FDBE34}"/>
                </a:ext>
              </a:extLst>
            </p:cNvPr>
            <p:cNvSpPr txBox="1"/>
            <p:nvPr/>
          </p:nvSpPr>
          <p:spPr>
            <a:xfrm>
              <a:off x="4842933" y="5086480"/>
              <a:ext cx="2837330" cy="410369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CN" altLang="en-US" sz="2000" dirty="0">
                  <a:solidFill>
                    <a:srgbClr val="000000"/>
                  </a:solidFill>
                </a:rPr>
                <a:t>沙滩裙</a:t>
              </a:r>
              <a:endParaRPr kumimoji="0" lang="zh-CN" alt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81F54A2-77DA-2C4C-A7EF-E497D60CFA24}"/>
                </a:ext>
              </a:extLst>
            </p:cNvPr>
            <p:cNvSpPr txBox="1"/>
            <p:nvPr/>
          </p:nvSpPr>
          <p:spPr>
            <a:xfrm>
              <a:off x="7072774" y="5086480"/>
              <a:ext cx="4458826" cy="410369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CN" altLang="en-US" sz="2000" dirty="0">
                  <a:solidFill>
                    <a:srgbClr val="000000"/>
                  </a:solidFill>
                </a:rPr>
                <a:t>沙滩之旅</a:t>
              </a:r>
              <a:endParaRPr kumimoji="0" lang="zh-CN" alt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2F2A1990-3FB4-D942-9E22-01EB7B68DC04}"/>
              </a:ext>
            </a:extLst>
          </p:cNvPr>
          <p:cNvSpPr txBox="1"/>
          <p:nvPr/>
        </p:nvSpPr>
        <p:spPr>
          <a:xfrm>
            <a:off x="1282445" y="1474951"/>
            <a:ext cx="10439909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zh-CN" altLang="en-US" sz="2400" dirty="0">
                <a:solidFill>
                  <a:srgbClr val="000000"/>
                </a:solidFill>
              </a:rPr>
              <a:t>搜索</a:t>
            </a:r>
            <a:r>
              <a:rPr lang="en-US" altLang="zh-CN" sz="2400" dirty="0">
                <a:solidFill>
                  <a:srgbClr val="000000"/>
                </a:solidFill>
              </a:rPr>
              <a:t>Query</a:t>
            </a:r>
            <a:r>
              <a:rPr lang="zh-CN" altLang="en-US" sz="2400" dirty="0">
                <a:solidFill>
                  <a:srgbClr val="000000"/>
                </a:solidFill>
              </a:rPr>
              <a:t>可以有效地反应用户的真实购买目的、需求以及兴趣</a:t>
            </a:r>
          </a:p>
        </p:txBody>
      </p:sp>
      <p:sp>
        <p:nvSpPr>
          <p:cNvPr id="15" name="右箭头 14">
            <a:extLst>
              <a:ext uri="{FF2B5EF4-FFF2-40B4-BE49-F238E27FC236}">
                <a16:creationId xmlns:a16="http://schemas.microsoft.com/office/drawing/2014/main" id="{724FD7E8-5508-E948-A072-CD3571FAF165}"/>
              </a:ext>
            </a:extLst>
          </p:cNvPr>
          <p:cNvSpPr/>
          <p:nvPr/>
        </p:nvSpPr>
        <p:spPr>
          <a:xfrm rot="5400000" flipV="1">
            <a:off x="6221542" y="5732657"/>
            <a:ext cx="561714" cy="480960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aphicFrame>
        <p:nvGraphicFramePr>
          <p:cNvPr id="2" name="图示 1">
            <a:extLst>
              <a:ext uri="{FF2B5EF4-FFF2-40B4-BE49-F238E27FC236}">
                <a16:creationId xmlns:a16="http://schemas.microsoft.com/office/drawing/2014/main" id="{F58B924F-EA21-D546-85F4-B347428202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4335116"/>
              </p:ext>
            </p:extLst>
          </p:nvPr>
        </p:nvGraphicFramePr>
        <p:xfrm>
          <a:off x="2544748" y="6460020"/>
          <a:ext cx="6497652" cy="21251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左大括号 3">
            <a:extLst>
              <a:ext uri="{FF2B5EF4-FFF2-40B4-BE49-F238E27FC236}">
                <a16:creationId xmlns:a16="http://schemas.microsoft.com/office/drawing/2014/main" id="{A6B50F31-F012-874A-8E5A-1493665BEDB0}"/>
              </a:ext>
            </a:extLst>
          </p:cNvPr>
          <p:cNvSpPr/>
          <p:nvPr/>
        </p:nvSpPr>
        <p:spPr>
          <a:xfrm>
            <a:off x="9455096" y="6460020"/>
            <a:ext cx="810883" cy="1945912"/>
          </a:xfrm>
          <a:prstGeom prst="leftBrace">
            <a:avLst/>
          </a:prstGeom>
          <a:noFill/>
          <a:ln w="28575" cap="flat">
            <a:solidFill>
              <a:schemeClr val="accent1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C2A593C-5FC8-844A-A9C2-B60C2C2856BF}"/>
              </a:ext>
            </a:extLst>
          </p:cNvPr>
          <p:cNvSpPr txBox="1"/>
          <p:nvPr/>
        </p:nvSpPr>
        <p:spPr>
          <a:xfrm>
            <a:off x="10020967" y="6677389"/>
            <a:ext cx="1665616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2400" b="1" dirty="0">
                <a:solidFill>
                  <a:srgbClr val="FF0000"/>
                </a:solidFill>
              </a:rPr>
              <a:t>SHOAL</a:t>
            </a:r>
            <a:endParaRPr kumimoji="0" lang="zh-CN" altLang="en-US" sz="20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sym typeface="Helvetica Ligh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4134223-326B-2242-BF11-5DEAB7651A94}"/>
              </a:ext>
            </a:extLst>
          </p:cNvPr>
          <p:cNvSpPr txBox="1"/>
          <p:nvPr/>
        </p:nvSpPr>
        <p:spPr>
          <a:xfrm>
            <a:off x="10020967" y="7584764"/>
            <a:ext cx="1665616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2400" b="1" dirty="0">
                <a:solidFill>
                  <a:srgbClr val="FF0000"/>
                </a:solidFill>
              </a:rPr>
              <a:t>HGCN</a:t>
            </a:r>
            <a:endParaRPr kumimoji="0" lang="zh-CN" altLang="en-US" sz="20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60358751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kumimoji="1" lang="en-US" altLang="zh-CN" b="1" dirty="0">
                <a:latin typeface="Microsoft YaHei" charset="-122"/>
                <a:ea typeface="Microsoft YaHei" charset="-122"/>
                <a:cs typeface="Microsoft YaHei" charset="-122"/>
              </a:rPr>
              <a:t>Contents</a:t>
            </a:r>
            <a:endParaRPr kumimoji="1" lang="zh-CN" altLang="en-US" b="1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graphicFrame>
        <p:nvGraphicFramePr>
          <p:cNvPr id="6" name="图示 5"/>
          <p:cNvGraphicFramePr/>
          <p:nvPr/>
        </p:nvGraphicFramePr>
        <p:xfrm>
          <a:off x="1896813" y="1425762"/>
          <a:ext cx="9163243" cy="21160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图示 7"/>
          <p:cNvGraphicFramePr/>
          <p:nvPr>
            <p:extLst>
              <p:ext uri="{D42A27DB-BD31-4B8C-83A1-F6EECF244321}">
                <p14:modId xmlns:p14="http://schemas.microsoft.com/office/powerpoint/2010/main" val="425948181"/>
              </p:ext>
            </p:extLst>
          </p:nvPr>
        </p:nvGraphicFramePr>
        <p:xfrm>
          <a:off x="1328111" y="2119848"/>
          <a:ext cx="11168688" cy="2756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1" name="图示 10">
            <a:extLst>
              <a:ext uri="{FF2B5EF4-FFF2-40B4-BE49-F238E27FC236}">
                <a16:creationId xmlns:a16="http://schemas.microsoft.com/office/drawing/2014/main" id="{8932B059-33F3-654A-A892-3F451C0BBC86}"/>
              </a:ext>
            </a:extLst>
          </p:cNvPr>
          <p:cNvGraphicFramePr/>
          <p:nvPr/>
        </p:nvGraphicFramePr>
        <p:xfrm>
          <a:off x="1328111" y="4933541"/>
          <a:ext cx="11168688" cy="28481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F57D999D-69CA-0D49-B482-9D5B563A9BD9}"/>
              </a:ext>
            </a:extLst>
          </p:cNvPr>
          <p:cNvSpPr txBox="1"/>
          <p:nvPr/>
        </p:nvSpPr>
        <p:spPr>
          <a:xfrm>
            <a:off x="1064211" y="1425762"/>
            <a:ext cx="6766022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altLang="zh-CN" sz="28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电商领域中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的</a:t>
            </a:r>
            <a:r>
              <a:rPr lang="en-US" altLang="zh-CN" sz="28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层次化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商品分类背景介绍</a:t>
            </a:r>
            <a:endParaRPr lang="en-US" altLang="zh-CN" sz="2800" dirty="0">
              <a:solidFill>
                <a:srgbClr val="00000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9" name="直线连接符 8">
            <a:extLst>
              <a:ext uri="{FF2B5EF4-FFF2-40B4-BE49-F238E27FC236}">
                <a16:creationId xmlns:a16="http://schemas.microsoft.com/office/drawing/2014/main" id="{6224D566-375E-784A-B253-82A5BF8B75D1}"/>
              </a:ext>
            </a:extLst>
          </p:cNvPr>
          <p:cNvSpPr/>
          <p:nvPr/>
        </p:nvSpPr>
        <p:spPr>
          <a:xfrm>
            <a:off x="1328112" y="2769996"/>
            <a:ext cx="11168688" cy="54232"/>
          </a:xfrm>
          <a:prstGeom prst="line">
            <a:avLst/>
          </a:prstGeom>
          <a:sp3d z="127000" prstMaterial="matte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直线连接符 9">
            <a:extLst>
              <a:ext uri="{FF2B5EF4-FFF2-40B4-BE49-F238E27FC236}">
                <a16:creationId xmlns:a16="http://schemas.microsoft.com/office/drawing/2014/main" id="{D9EFB0CD-5F3F-DF49-951C-DC5793C58349}"/>
              </a:ext>
            </a:extLst>
          </p:cNvPr>
          <p:cNvSpPr/>
          <p:nvPr/>
        </p:nvSpPr>
        <p:spPr>
          <a:xfrm>
            <a:off x="1328111" y="5608069"/>
            <a:ext cx="11168688" cy="20145"/>
          </a:xfrm>
          <a:prstGeom prst="line">
            <a:avLst/>
          </a:prstGeom>
          <a:sp3d z="127000" prstMaterial="matte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直线连接符 11">
            <a:extLst>
              <a:ext uri="{FF2B5EF4-FFF2-40B4-BE49-F238E27FC236}">
                <a16:creationId xmlns:a16="http://schemas.microsoft.com/office/drawing/2014/main" id="{4C4D5B5C-C1BC-5D48-BA2B-47460651CA20}"/>
              </a:ext>
            </a:extLst>
          </p:cNvPr>
          <p:cNvSpPr/>
          <p:nvPr/>
        </p:nvSpPr>
        <p:spPr>
          <a:xfrm>
            <a:off x="3284681" y="3541773"/>
            <a:ext cx="8721051" cy="0"/>
          </a:xfrm>
          <a:prstGeom prst="line">
            <a:avLst/>
          </a:prstGeom>
          <a:sp3d z="127000" prstMaterial="matte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直线连接符 12">
            <a:extLst>
              <a:ext uri="{FF2B5EF4-FFF2-40B4-BE49-F238E27FC236}">
                <a16:creationId xmlns:a16="http://schemas.microsoft.com/office/drawing/2014/main" id="{314D8793-F519-224C-8597-71ED5285CF7A}"/>
              </a:ext>
            </a:extLst>
          </p:cNvPr>
          <p:cNvSpPr/>
          <p:nvPr/>
        </p:nvSpPr>
        <p:spPr>
          <a:xfrm flipV="1">
            <a:off x="3284681" y="4214425"/>
            <a:ext cx="8721050" cy="20144"/>
          </a:xfrm>
          <a:prstGeom prst="line">
            <a:avLst/>
          </a:prstGeom>
          <a:sp3d z="127000" prstMaterial="matte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直线连接符 13">
            <a:extLst>
              <a:ext uri="{FF2B5EF4-FFF2-40B4-BE49-F238E27FC236}">
                <a16:creationId xmlns:a16="http://schemas.microsoft.com/office/drawing/2014/main" id="{47A963D2-DA9D-324C-BC73-9E751406A2CB}"/>
              </a:ext>
            </a:extLst>
          </p:cNvPr>
          <p:cNvSpPr/>
          <p:nvPr/>
        </p:nvSpPr>
        <p:spPr>
          <a:xfrm flipV="1">
            <a:off x="3284681" y="4923469"/>
            <a:ext cx="8721050" cy="20144"/>
          </a:xfrm>
          <a:prstGeom prst="line">
            <a:avLst/>
          </a:prstGeom>
          <a:sp3d z="127000" prstMaterial="matte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直线连接符 14">
            <a:extLst>
              <a:ext uri="{FF2B5EF4-FFF2-40B4-BE49-F238E27FC236}">
                <a16:creationId xmlns:a16="http://schemas.microsoft.com/office/drawing/2014/main" id="{A0A4B652-CD3B-3547-8550-7A64D6681709}"/>
              </a:ext>
            </a:extLst>
          </p:cNvPr>
          <p:cNvSpPr/>
          <p:nvPr/>
        </p:nvSpPr>
        <p:spPr>
          <a:xfrm flipV="1">
            <a:off x="3284681" y="6970683"/>
            <a:ext cx="8721050" cy="20144"/>
          </a:xfrm>
          <a:prstGeom prst="line">
            <a:avLst/>
          </a:prstGeom>
          <a:sp3d z="127000" prstMaterial="matte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直线连接符 15">
            <a:extLst>
              <a:ext uri="{FF2B5EF4-FFF2-40B4-BE49-F238E27FC236}">
                <a16:creationId xmlns:a16="http://schemas.microsoft.com/office/drawing/2014/main" id="{933D9919-D714-6A43-A42B-17F37C67EF86}"/>
              </a:ext>
            </a:extLst>
          </p:cNvPr>
          <p:cNvSpPr/>
          <p:nvPr/>
        </p:nvSpPr>
        <p:spPr>
          <a:xfrm flipV="1">
            <a:off x="1328110" y="7697237"/>
            <a:ext cx="11168687" cy="54232"/>
          </a:xfrm>
          <a:prstGeom prst="line">
            <a:avLst/>
          </a:prstGeom>
          <a:sp3d z="127000" prstMaterial="matte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直线连接符 16">
            <a:extLst>
              <a:ext uri="{FF2B5EF4-FFF2-40B4-BE49-F238E27FC236}">
                <a16:creationId xmlns:a16="http://schemas.microsoft.com/office/drawing/2014/main" id="{D7EB6C5E-638F-A64D-9B34-1472352DD2E6}"/>
              </a:ext>
            </a:extLst>
          </p:cNvPr>
          <p:cNvSpPr/>
          <p:nvPr/>
        </p:nvSpPr>
        <p:spPr>
          <a:xfrm flipV="1">
            <a:off x="3284681" y="6279306"/>
            <a:ext cx="8721050" cy="20144"/>
          </a:xfrm>
          <a:prstGeom prst="line">
            <a:avLst/>
          </a:prstGeom>
          <a:sp3d z="127000" prstMaterial="matte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直线连接符 17">
            <a:extLst>
              <a:ext uri="{FF2B5EF4-FFF2-40B4-BE49-F238E27FC236}">
                <a16:creationId xmlns:a16="http://schemas.microsoft.com/office/drawing/2014/main" id="{D30DF231-442B-B145-B4F1-512300AC5424}"/>
              </a:ext>
            </a:extLst>
          </p:cNvPr>
          <p:cNvSpPr/>
          <p:nvPr/>
        </p:nvSpPr>
        <p:spPr>
          <a:xfrm flipV="1">
            <a:off x="1328110" y="8488097"/>
            <a:ext cx="11168688" cy="33180"/>
          </a:xfrm>
          <a:prstGeom prst="line">
            <a:avLst/>
          </a:prstGeom>
          <a:sp3d z="127000" prstMaterial="matte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9113284-50E2-9F41-9FC5-493FEBDA1145}"/>
              </a:ext>
            </a:extLst>
          </p:cNvPr>
          <p:cNvSpPr txBox="1"/>
          <p:nvPr/>
        </p:nvSpPr>
        <p:spPr>
          <a:xfrm>
            <a:off x="1328110" y="7834994"/>
            <a:ext cx="6766022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rtl="0" latinLnBrk="1" hangingPunct="0"/>
            <a:r>
              <a:rPr lang="zh-CN" altLang="en-US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charset="-122"/>
              </a:rPr>
              <a:t>结果评测</a:t>
            </a:r>
            <a:r>
              <a:rPr lang="en-US" altLang="zh-CN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charset="-122"/>
              </a:rPr>
              <a:t>&amp;</a:t>
            </a:r>
            <a:r>
              <a:rPr lang="zh-CN" altLang="en-US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charset="-122"/>
              </a:rPr>
              <a:t>线上应用</a:t>
            </a:r>
            <a:endParaRPr lang="en-US" altLang="zh-CN" sz="2800" dirty="0">
              <a:solidFill>
                <a:srgbClr val="00000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29FB1AF-8B2A-1142-ABA6-7EA882C5CFDC}"/>
              </a:ext>
            </a:extLst>
          </p:cNvPr>
          <p:cNvSpPr/>
          <p:nvPr/>
        </p:nvSpPr>
        <p:spPr>
          <a:xfrm>
            <a:off x="999068" y="4907220"/>
            <a:ext cx="11785600" cy="373514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FF371E9-3E75-7249-8F04-EE1CCA506032}"/>
              </a:ext>
            </a:extLst>
          </p:cNvPr>
          <p:cNvSpPr/>
          <p:nvPr/>
        </p:nvSpPr>
        <p:spPr>
          <a:xfrm>
            <a:off x="1219200" y="1489458"/>
            <a:ext cx="11785600" cy="655944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0574214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altLang="zh-CN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SHOAL</a:t>
            </a:r>
            <a:endParaRPr kumimoji="1" lang="zh-CN" altLang="en-US" b="1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D1FAE24B-0DB7-EB47-827D-5398F5B340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9449" y="1778456"/>
            <a:ext cx="7096931" cy="2289024"/>
          </a:xfrm>
          <a:prstGeom prst="rect">
            <a:avLst/>
          </a:prstGeom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DEBAB508-E1E2-1A45-B4C2-D9DD9782EC7E}"/>
              </a:ext>
            </a:extLst>
          </p:cNvPr>
          <p:cNvSpPr/>
          <p:nvPr/>
        </p:nvSpPr>
        <p:spPr>
          <a:xfrm>
            <a:off x="2507416" y="3898203"/>
            <a:ext cx="853585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1600" dirty="0">
                <a:solidFill>
                  <a:srgbClr val="000000"/>
                </a:solidFill>
              </a:rPr>
              <a:t>商品标题：仙女超仙森系</a:t>
            </a:r>
            <a:r>
              <a:rPr lang="en-US" altLang="zh-CN" sz="1600" dirty="0">
                <a:solidFill>
                  <a:srgbClr val="000000"/>
                </a:solidFill>
              </a:rPr>
              <a:t>2019</a:t>
            </a:r>
            <a:r>
              <a:rPr lang="zh-CN" altLang="en-US" sz="1600" dirty="0">
                <a:solidFill>
                  <a:srgbClr val="000000"/>
                </a:solidFill>
              </a:rPr>
              <a:t>夏季新款碎花小清新黄色连衣裙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35ECB9CF-9F8F-664E-ADA4-4FE4E0A2FD0D}"/>
              </a:ext>
            </a:extLst>
          </p:cNvPr>
          <p:cNvSpPr/>
          <p:nvPr/>
        </p:nvSpPr>
        <p:spPr>
          <a:xfrm>
            <a:off x="9398766" y="2654966"/>
            <a:ext cx="20610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2000" dirty="0">
                <a:solidFill>
                  <a:srgbClr val="FF0000"/>
                </a:solidFill>
              </a:rPr>
              <a:t>相关</a:t>
            </a:r>
            <a:r>
              <a:rPr lang="en-US" altLang="zh-CN" sz="2000" dirty="0">
                <a:solidFill>
                  <a:srgbClr val="FF0000"/>
                </a:solidFill>
              </a:rPr>
              <a:t>Query</a:t>
            </a:r>
            <a:r>
              <a:rPr lang="zh-CN" altLang="en-US" sz="2000" dirty="0">
                <a:solidFill>
                  <a:srgbClr val="FF0000"/>
                </a:solidFill>
              </a:rPr>
              <a:t>集合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0957E95-35B3-E642-9DDF-2FD0E32682B0}"/>
              </a:ext>
            </a:extLst>
          </p:cNvPr>
          <p:cNvGrpSpPr/>
          <p:nvPr/>
        </p:nvGrpSpPr>
        <p:grpSpPr>
          <a:xfrm>
            <a:off x="1242040" y="6800558"/>
            <a:ext cx="8023374" cy="887754"/>
            <a:chOff x="511564" y="3709971"/>
            <a:chExt cx="8023374" cy="887754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F55DF768-EA0B-A448-B4E0-F62AD7852E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44017" y="3709971"/>
              <a:ext cx="5490921" cy="887754"/>
            </a:xfrm>
            <a:prstGeom prst="rect">
              <a:avLst/>
            </a:prstGeom>
          </p:spPr>
        </p:pic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0F013309-194E-264C-94DB-A191316A73F4}"/>
                </a:ext>
              </a:extLst>
            </p:cNvPr>
            <p:cNvSpPr txBox="1"/>
            <p:nvPr/>
          </p:nvSpPr>
          <p:spPr>
            <a:xfrm>
              <a:off x="511564" y="3926167"/>
              <a:ext cx="3560721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CN" altLang="en-US" sz="2400" dirty="0">
                  <a:solidFill>
                    <a:srgbClr val="000000"/>
                  </a:solidFill>
                </a:rPr>
                <a:t>商品相似度：</a:t>
              </a:r>
              <a:endParaRPr kumimoji="0" lang="zh-CN" altLang="en-US" sz="24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9D0BBEEB-89BC-7E41-A1D8-D913955A78FB}"/>
              </a:ext>
            </a:extLst>
          </p:cNvPr>
          <p:cNvGrpSpPr/>
          <p:nvPr/>
        </p:nvGrpSpPr>
        <p:grpSpPr>
          <a:xfrm>
            <a:off x="1242040" y="4457972"/>
            <a:ext cx="6711276" cy="1006840"/>
            <a:chOff x="900677" y="1425923"/>
            <a:chExt cx="6711276" cy="1006840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005BC307-3DF8-3C42-8397-1357B3ECCD88}"/>
                </a:ext>
              </a:extLst>
            </p:cNvPr>
            <p:cNvGrpSpPr/>
            <p:nvPr/>
          </p:nvGrpSpPr>
          <p:grpSpPr>
            <a:xfrm>
              <a:off x="900677" y="1462683"/>
              <a:ext cx="6711276" cy="970080"/>
              <a:chOff x="900677" y="1462683"/>
              <a:chExt cx="6711276" cy="970080"/>
            </a:xfrm>
          </p:grpSpPr>
          <p:pic>
            <p:nvPicPr>
              <p:cNvPr id="32" name="图片 31">
                <a:extLst>
                  <a:ext uri="{FF2B5EF4-FFF2-40B4-BE49-F238E27FC236}">
                    <a16:creationId xmlns:a16="http://schemas.microsoft.com/office/drawing/2014/main" id="{6D2D4314-57E8-E448-BC76-9EC484B6F0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94519" y="1462683"/>
                <a:ext cx="3217434" cy="970080"/>
              </a:xfrm>
              <a:prstGeom prst="rect">
                <a:avLst/>
              </a:prstGeom>
            </p:spPr>
          </p:pic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DCF70A6D-B4A7-7549-B507-3B6711ADBB4C}"/>
                  </a:ext>
                </a:extLst>
              </p:cNvPr>
              <p:cNvSpPr txBox="1"/>
              <p:nvPr/>
            </p:nvSpPr>
            <p:spPr>
              <a:xfrm>
                <a:off x="900677" y="1875720"/>
                <a:ext cx="4036345" cy="47192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l" defTabSz="584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zh-CN" altLang="en-US" sz="2400" dirty="0">
                    <a:solidFill>
                      <a:srgbClr val="000000"/>
                    </a:solidFill>
                  </a:rPr>
                  <a:t>基于  </a:t>
                </a:r>
                <a:r>
                  <a:rPr lang="en-US" altLang="zh-CN" sz="2400" dirty="0">
                    <a:solidFill>
                      <a:srgbClr val="000000"/>
                    </a:solidFill>
                  </a:rPr>
                  <a:t>Query </a:t>
                </a:r>
                <a:r>
                  <a:rPr lang="zh-CN" altLang="en-US" sz="2400" dirty="0">
                    <a:solidFill>
                      <a:srgbClr val="000000"/>
                    </a:solidFill>
                  </a:rPr>
                  <a:t>的相似度：</a:t>
                </a:r>
                <a:endParaRPr kumimoji="0" lang="zh-CN" altLang="en-US" sz="240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</p:grp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07B9D542-11E1-0940-A681-22366036BC3A}"/>
                </a:ext>
              </a:extLst>
            </p:cNvPr>
            <p:cNvSpPr txBox="1"/>
            <p:nvPr/>
          </p:nvSpPr>
          <p:spPr>
            <a:xfrm>
              <a:off x="3366251" y="1425923"/>
              <a:ext cx="2590495" cy="382188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E5DC4B59-00F7-6B47-8605-45A1C0165FD7}"/>
              </a:ext>
            </a:extLst>
          </p:cNvPr>
          <p:cNvGrpSpPr/>
          <p:nvPr/>
        </p:nvGrpSpPr>
        <p:grpSpPr>
          <a:xfrm>
            <a:off x="1242040" y="5609714"/>
            <a:ext cx="10217788" cy="1099523"/>
            <a:chOff x="482620" y="2885495"/>
            <a:chExt cx="10217788" cy="1099523"/>
          </a:xfrm>
        </p:grpSpPr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18A34C61-4F50-CF42-89CC-15D4DDDD20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62508" y="3033785"/>
              <a:ext cx="6737900" cy="951233"/>
            </a:xfrm>
            <a:prstGeom prst="rect">
              <a:avLst/>
            </a:prstGeom>
          </p:spPr>
        </p:pic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3726E9E9-6FAC-0E4F-A4A5-BCEE1CD5582D}"/>
                </a:ext>
              </a:extLst>
            </p:cNvPr>
            <p:cNvSpPr txBox="1"/>
            <p:nvPr/>
          </p:nvSpPr>
          <p:spPr>
            <a:xfrm>
              <a:off x="482620" y="3171838"/>
              <a:ext cx="3590233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CN" altLang="en-US" sz="2400" dirty="0">
                  <a:solidFill>
                    <a:srgbClr val="000000"/>
                  </a:solidFill>
                </a:rPr>
                <a:t>基于 </a:t>
              </a:r>
              <a:r>
                <a:rPr lang="en-US" altLang="zh-CN" sz="2400" dirty="0">
                  <a:solidFill>
                    <a:srgbClr val="000000"/>
                  </a:solidFill>
                </a:rPr>
                <a:t>Content </a:t>
              </a:r>
              <a:r>
                <a:rPr lang="zh-CN" altLang="en-US" sz="2400" dirty="0">
                  <a:solidFill>
                    <a:srgbClr val="000000"/>
                  </a:solidFill>
                </a:rPr>
                <a:t>的相似度：</a:t>
              </a:r>
              <a:endParaRPr kumimoji="0" lang="zh-CN" altLang="en-US" sz="24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8AEAA7AA-72C6-DC44-B975-9546B51A971C}"/>
                </a:ext>
              </a:extLst>
            </p:cNvPr>
            <p:cNvSpPr txBox="1"/>
            <p:nvPr/>
          </p:nvSpPr>
          <p:spPr>
            <a:xfrm>
              <a:off x="3274164" y="2885495"/>
              <a:ext cx="2590495" cy="382188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0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sp>
        <p:nvSpPr>
          <p:cNvPr id="38" name="文本框 37">
            <a:extLst>
              <a:ext uri="{FF2B5EF4-FFF2-40B4-BE49-F238E27FC236}">
                <a16:creationId xmlns:a16="http://schemas.microsoft.com/office/drawing/2014/main" id="{FDA5D51F-36DA-9640-99D4-ABA32FEC77AD}"/>
              </a:ext>
            </a:extLst>
          </p:cNvPr>
          <p:cNvSpPr txBox="1"/>
          <p:nvPr/>
        </p:nvSpPr>
        <p:spPr>
          <a:xfrm>
            <a:off x="518721" y="1239082"/>
            <a:ext cx="1113348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indent="-342900" algn="l" rtl="0" latinLnBrk="1" hangingPunct="0">
              <a:buFont typeface="Wingdings" pitchFamily="2" charset="2"/>
              <a:buChar char="p"/>
            </a:pPr>
            <a:r>
              <a:rPr lang="zh-CN" altLang="en-US" sz="2800" dirty="0">
                <a:solidFill>
                  <a:srgbClr val="000000"/>
                </a:solidFill>
              </a:rPr>
              <a:t>构建商品网络</a:t>
            </a:r>
            <a:endParaRPr kumimoji="0" lang="zh-CN" altLang="en-US" sz="28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8ABDAE20-99BC-544E-BEE9-2DEDC6975492}"/>
              </a:ext>
            </a:extLst>
          </p:cNvPr>
          <p:cNvSpPr txBox="1"/>
          <p:nvPr/>
        </p:nvSpPr>
        <p:spPr>
          <a:xfrm>
            <a:off x="518721" y="7881579"/>
            <a:ext cx="1113348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indent="-342900" algn="l" rtl="0" latinLnBrk="1" hangingPunct="0">
              <a:buFont typeface="Wingdings" pitchFamily="2" charset="2"/>
              <a:buChar char="p"/>
            </a:pPr>
            <a:r>
              <a:rPr lang="zh-CN" altLang="en-US" sz="2800" dirty="0">
                <a:solidFill>
                  <a:srgbClr val="000000"/>
                </a:solidFill>
              </a:rPr>
              <a:t>构建层次化的商品分类</a:t>
            </a:r>
            <a:endParaRPr kumimoji="0" lang="zh-CN" altLang="en-US" sz="28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D638C9FB-B990-9B47-9360-098FCECF5E0D}"/>
              </a:ext>
            </a:extLst>
          </p:cNvPr>
          <p:cNvSpPr txBox="1"/>
          <p:nvPr/>
        </p:nvSpPr>
        <p:spPr>
          <a:xfrm>
            <a:off x="518721" y="8382799"/>
            <a:ext cx="1113348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indent="-342900" algn="l" rtl="0" latinLnBrk="1" hangingPunct="0">
              <a:buFont typeface="Wingdings" pitchFamily="2" charset="2"/>
              <a:buChar char="p"/>
            </a:pPr>
            <a:r>
              <a:rPr lang="zh-CN" altLang="en-US" sz="2800" dirty="0">
                <a:solidFill>
                  <a:srgbClr val="000000"/>
                </a:solidFill>
              </a:rPr>
              <a:t>生成商品分类的文本描述</a:t>
            </a:r>
            <a:endParaRPr kumimoji="0" lang="zh-CN" altLang="en-US" sz="28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B6F312B7-F445-494C-84DB-9CA37E5342EB}"/>
              </a:ext>
            </a:extLst>
          </p:cNvPr>
          <p:cNvSpPr/>
          <p:nvPr/>
        </p:nvSpPr>
        <p:spPr>
          <a:xfrm>
            <a:off x="351242" y="7745468"/>
            <a:ext cx="12134837" cy="1143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1012331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altLang="zh-CN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SHOAL</a:t>
            </a:r>
            <a:endParaRPr kumimoji="1" lang="zh-CN" altLang="en-US" b="1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FDA5D51F-36DA-9640-99D4-ABA32FEC77AD}"/>
              </a:ext>
            </a:extLst>
          </p:cNvPr>
          <p:cNvSpPr txBox="1"/>
          <p:nvPr/>
        </p:nvSpPr>
        <p:spPr>
          <a:xfrm>
            <a:off x="518721" y="1239082"/>
            <a:ext cx="1113348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indent="-342900" algn="l" rtl="0" latinLnBrk="1" hangingPunct="0">
              <a:buFont typeface="Wingdings" pitchFamily="2" charset="2"/>
              <a:buChar char="p"/>
            </a:pPr>
            <a:r>
              <a:rPr lang="zh-CN" altLang="en-US" sz="2800" dirty="0">
                <a:solidFill>
                  <a:srgbClr val="000000"/>
                </a:solidFill>
              </a:rPr>
              <a:t>构建商品网络</a:t>
            </a:r>
            <a:endParaRPr kumimoji="0" lang="zh-CN" altLang="en-US" sz="28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8ABDAE20-99BC-544E-BEE9-2DEDC6975492}"/>
              </a:ext>
            </a:extLst>
          </p:cNvPr>
          <p:cNvSpPr txBox="1"/>
          <p:nvPr/>
        </p:nvSpPr>
        <p:spPr>
          <a:xfrm>
            <a:off x="518721" y="1772561"/>
            <a:ext cx="1113348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indent="-342900" algn="l" rtl="0" latinLnBrk="1" hangingPunct="0">
              <a:buFont typeface="Wingdings" pitchFamily="2" charset="2"/>
              <a:buChar char="p"/>
            </a:pPr>
            <a:r>
              <a:rPr lang="zh-CN" altLang="en-US" sz="2800" dirty="0">
                <a:solidFill>
                  <a:srgbClr val="000000"/>
                </a:solidFill>
              </a:rPr>
              <a:t>构建层次化的商品分类</a:t>
            </a:r>
            <a:endParaRPr kumimoji="0" lang="zh-CN" altLang="en-US" sz="28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D638C9FB-B990-9B47-9360-098FCECF5E0D}"/>
              </a:ext>
            </a:extLst>
          </p:cNvPr>
          <p:cNvSpPr txBox="1"/>
          <p:nvPr/>
        </p:nvSpPr>
        <p:spPr>
          <a:xfrm>
            <a:off x="518721" y="8382799"/>
            <a:ext cx="1113348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indent="-342900" algn="l" rtl="0" latinLnBrk="1" hangingPunct="0">
              <a:buFont typeface="Wingdings" pitchFamily="2" charset="2"/>
              <a:buChar char="p"/>
            </a:pPr>
            <a:r>
              <a:rPr lang="zh-CN" altLang="en-US" sz="2800" dirty="0">
                <a:solidFill>
                  <a:srgbClr val="000000"/>
                </a:solidFill>
              </a:rPr>
              <a:t>生成商品分类的文本描述</a:t>
            </a:r>
            <a:endParaRPr kumimoji="0" lang="zh-CN" altLang="en-US" sz="28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2" name="右箭头 21">
            <a:extLst>
              <a:ext uri="{FF2B5EF4-FFF2-40B4-BE49-F238E27FC236}">
                <a16:creationId xmlns:a16="http://schemas.microsoft.com/office/drawing/2014/main" id="{F03EAE20-39D4-5240-B0AF-7F5CED6D2D1E}"/>
              </a:ext>
            </a:extLst>
          </p:cNvPr>
          <p:cNvSpPr/>
          <p:nvPr/>
        </p:nvSpPr>
        <p:spPr>
          <a:xfrm>
            <a:off x="9497818" y="6691060"/>
            <a:ext cx="530449" cy="440649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52D78058-15D8-FE4D-91BD-0D3E51615EEB}"/>
              </a:ext>
            </a:extLst>
          </p:cNvPr>
          <p:cNvGrpSpPr/>
          <p:nvPr/>
        </p:nvGrpSpPr>
        <p:grpSpPr>
          <a:xfrm>
            <a:off x="518721" y="5711422"/>
            <a:ext cx="8754024" cy="2269617"/>
            <a:chOff x="157502" y="5908486"/>
            <a:chExt cx="8754024" cy="2269617"/>
          </a:xfrm>
        </p:grpSpPr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75B31011-FF08-D34D-8386-59838DED8B8C}"/>
                </a:ext>
              </a:extLst>
            </p:cNvPr>
            <p:cNvGrpSpPr/>
            <p:nvPr/>
          </p:nvGrpSpPr>
          <p:grpSpPr>
            <a:xfrm>
              <a:off x="162268" y="5908486"/>
              <a:ext cx="7802830" cy="2258447"/>
              <a:chOff x="0" y="5616869"/>
              <a:chExt cx="7802830" cy="2258447"/>
            </a:xfrm>
          </p:grpSpPr>
          <p:pic>
            <p:nvPicPr>
              <p:cNvPr id="47" name="图片 46">
                <a:extLst>
                  <a:ext uri="{FF2B5EF4-FFF2-40B4-BE49-F238E27FC236}">
                    <a16:creationId xmlns:a16="http://schemas.microsoft.com/office/drawing/2014/main" id="{1E661D71-9AC3-E243-89C0-D04CC3F8C9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5616869"/>
                <a:ext cx="7802830" cy="2258447"/>
              </a:xfrm>
              <a:prstGeom prst="rect">
                <a:avLst/>
              </a:prstGeom>
            </p:spPr>
          </p:pic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76D0E597-5B99-FA40-8480-69873871EAEE}"/>
                  </a:ext>
                </a:extLst>
              </p:cNvPr>
              <p:cNvSpPr txBox="1"/>
              <p:nvPr/>
            </p:nvSpPr>
            <p:spPr>
              <a:xfrm>
                <a:off x="3379732" y="5833021"/>
                <a:ext cx="939764" cy="1826141"/>
              </a:xfrm>
              <a:prstGeom prst="rect">
                <a:avLst/>
              </a:pr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584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zh-CN" sz="280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  <a:p>
                <a:pPr marL="0" marR="0" indent="0" algn="ctr" defTabSz="584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lang="en-US" altLang="zh-CN" sz="2800" dirty="0">
                  <a:solidFill>
                    <a:srgbClr val="000000"/>
                  </a:solidFill>
                </a:endParaRPr>
              </a:p>
              <a:p>
                <a:pPr marL="0" marR="0" indent="0" algn="ctr" defTabSz="584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zh-CN" sz="280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  <a:p>
                <a:pPr marL="0" marR="0" indent="0" algn="ctr" defTabSz="584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280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</p:grpSp>
        <p:sp>
          <p:nvSpPr>
            <p:cNvPr id="43" name="右箭头 42">
              <a:extLst>
                <a:ext uri="{FF2B5EF4-FFF2-40B4-BE49-F238E27FC236}">
                  <a16:creationId xmlns:a16="http://schemas.microsoft.com/office/drawing/2014/main" id="{51C25E2A-A563-3549-B631-9F517828A6A5}"/>
                </a:ext>
              </a:extLst>
            </p:cNvPr>
            <p:cNvSpPr/>
            <p:nvPr/>
          </p:nvSpPr>
          <p:spPr>
            <a:xfrm>
              <a:off x="3782762" y="6987866"/>
              <a:ext cx="530449" cy="440649"/>
            </a:xfrm>
            <a:prstGeom prst="rightArrow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7C8AAF11-BDBC-1643-8B82-EDBE0DA4F73E}"/>
                </a:ext>
              </a:extLst>
            </p:cNvPr>
            <p:cNvSpPr txBox="1"/>
            <p:nvPr/>
          </p:nvSpPr>
          <p:spPr>
            <a:xfrm>
              <a:off x="3478821" y="6591593"/>
              <a:ext cx="955162" cy="3795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CN" altLang="en-US" sz="1800" dirty="0">
                  <a:solidFill>
                    <a:srgbClr val="000000"/>
                  </a:solidFill>
                </a:rPr>
                <a:t>合并</a:t>
              </a:r>
              <a:endParaRPr kumimoji="0" lang="zh-CN" altLang="en-US" sz="18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2A03B3ED-BFB1-5840-8514-AEEC831A450C}"/>
                </a:ext>
              </a:extLst>
            </p:cNvPr>
            <p:cNvSpPr txBox="1"/>
            <p:nvPr/>
          </p:nvSpPr>
          <p:spPr>
            <a:xfrm>
              <a:off x="7885666" y="6781388"/>
              <a:ext cx="955162" cy="5950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32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rPr>
                <a:t>…</a:t>
              </a:r>
              <a:endParaRPr kumimoji="0" lang="zh-CN" altLang="en-US" sz="3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C26C5556-B140-414E-AD1C-A251E1C56776}"/>
                </a:ext>
              </a:extLst>
            </p:cNvPr>
            <p:cNvSpPr/>
            <p:nvPr/>
          </p:nvSpPr>
          <p:spPr>
            <a:xfrm>
              <a:off x="157502" y="5919657"/>
              <a:ext cx="8754024" cy="2258446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</p:grpSp>
      <p:pic>
        <p:nvPicPr>
          <p:cNvPr id="49" name="图片 48">
            <a:extLst>
              <a:ext uri="{FF2B5EF4-FFF2-40B4-BE49-F238E27FC236}">
                <a16:creationId xmlns:a16="http://schemas.microsoft.com/office/drawing/2014/main" id="{32B6A339-65C4-5844-B258-7A5A108FEC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0299" y="5618014"/>
            <a:ext cx="2374828" cy="1932619"/>
          </a:xfrm>
          <a:prstGeom prst="rect">
            <a:avLst/>
          </a:prstGeom>
        </p:spPr>
      </p:pic>
      <p:sp>
        <p:nvSpPr>
          <p:cNvPr id="50" name="文本框 49">
            <a:extLst>
              <a:ext uri="{FF2B5EF4-FFF2-40B4-BE49-F238E27FC236}">
                <a16:creationId xmlns:a16="http://schemas.microsoft.com/office/drawing/2014/main" id="{31E9AE26-D853-7547-A36F-B17070F1FDEA}"/>
              </a:ext>
            </a:extLst>
          </p:cNvPr>
          <p:cNvSpPr txBox="1"/>
          <p:nvPr/>
        </p:nvSpPr>
        <p:spPr>
          <a:xfrm>
            <a:off x="9980734" y="7719910"/>
            <a:ext cx="2983431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1800" dirty="0">
                <a:solidFill>
                  <a:srgbClr val="000000"/>
                </a:solidFill>
              </a:rPr>
              <a:t>层次化的商品分类系统</a:t>
            </a:r>
            <a:endParaRPr kumimoji="0" lang="zh-CN" altLang="en-US" sz="18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97483961-5A07-FE49-8E82-D98B33ECED4D}"/>
              </a:ext>
            </a:extLst>
          </p:cNvPr>
          <p:cNvSpPr/>
          <p:nvPr/>
        </p:nvSpPr>
        <p:spPr>
          <a:xfrm>
            <a:off x="518721" y="2608686"/>
            <a:ext cx="2329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sz="2400" b="1" dirty="0">
                <a:solidFill>
                  <a:srgbClr val="FF0000"/>
                </a:solidFill>
              </a:rPr>
              <a:t>Parallel HAC</a:t>
            </a:r>
            <a:r>
              <a:rPr lang="zh-CN" altLang="en-US" sz="2400" b="1" dirty="0">
                <a:solidFill>
                  <a:srgbClr val="FF0000"/>
                </a:solidFill>
              </a:rPr>
              <a:t>： </a:t>
            </a:r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1689E509-F022-274E-A70B-FCB51524476C}"/>
              </a:ext>
            </a:extLst>
          </p:cNvPr>
          <p:cNvGrpSpPr/>
          <p:nvPr/>
        </p:nvGrpSpPr>
        <p:grpSpPr>
          <a:xfrm>
            <a:off x="1165811" y="4318139"/>
            <a:ext cx="5627886" cy="988815"/>
            <a:chOff x="2700106" y="5138367"/>
            <a:chExt cx="6501003" cy="1005880"/>
          </a:xfrm>
        </p:grpSpPr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id="{66C9C564-0ED9-5C48-AC82-66E55ADC80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00107" y="5332815"/>
              <a:ext cx="6501002" cy="811432"/>
            </a:xfrm>
            <a:prstGeom prst="rect">
              <a:avLst/>
            </a:prstGeom>
          </p:spPr>
        </p:pic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77707FC0-F6B7-3949-96CF-1825151B24D4}"/>
                </a:ext>
              </a:extLst>
            </p:cNvPr>
            <p:cNvSpPr txBox="1"/>
            <p:nvPr/>
          </p:nvSpPr>
          <p:spPr>
            <a:xfrm>
              <a:off x="2700106" y="5138367"/>
              <a:ext cx="1989445" cy="410369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342900" indent="-342900" algn="l" rtl="0" latinLnBrk="1" hangingPunct="0">
                <a:buFont typeface="Arial" panose="020B0604020202020204" pitchFamily="34" charset="0"/>
                <a:buChar char="•"/>
              </a:pPr>
              <a:endParaRPr kumimoji="0" lang="zh-CN" altLang="en-US" sz="20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sp>
        <p:nvSpPr>
          <p:cNvPr id="55" name="文本框 54">
            <a:extLst>
              <a:ext uri="{FF2B5EF4-FFF2-40B4-BE49-F238E27FC236}">
                <a16:creationId xmlns:a16="http://schemas.microsoft.com/office/drawing/2014/main" id="{94B66A79-A367-4449-A299-44855D7C1CAB}"/>
              </a:ext>
            </a:extLst>
          </p:cNvPr>
          <p:cNvSpPr txBox="1"/>
          <p:nvPr/>
        </p:nvSpPr>
        <p:spPr>
          <a:xfrm>
            <a:off x="583514" y="3094797"/>
            <a:ext cx="7802830" cy="145680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indent="-342900" algn="l" rtl="0" latinLnBrk="1" hangingPunct="0">
              <a:buFont typeface="Arial" panose="020B0604020202020204" pitchFamily="34" charset="0"/>
              <a:buChar char="•"/>
            </a:pPr>
            <a:r>
              <a:rPr lang="zh-CN" altLang="en-US" sz="2200" dirty="0">
                <a:solidFill>
                  <a:srgbClr val="000000"/>
                </a:solidFill>
              </a:rPr>
              <a:t>分布式并行化实现：</a:t>
            </a:r>
            <a:r>
              <a:rPr lang="zh-CN" altLang="en-US" sz="2200" dirty="0"/>
              <a:t>节点分布式把相邻的最短距离</a:t>
            </a:r>
            <a:r>
              <a:rPr lang="zh-CN" altLang="en" sz="2200" dirty="0"/>
              <a:t>报告</a:t>
            </a:r>
            <a:r>
              <a:rPr lang="zh-CN" altLang="en-US" sz="2200" dirty="0"/>
              <a:t>给 </a:t>
            </a:r>
            <a:endParaRPr lang="en-US" altLang="zh-CN" sz="2200" dirty="0"/>
          </a:p>
          <a:p>
            <a:pPr algn="l" rtl="0" latinLnBrk="1" hangingPunct="0"/>
            <a:r>
              <a:rPr lang="zh-CN" altLang="en-US" sz="2200" dirty="0"/>
              <a:t>     </a:t>
            </a:r>
            <a:r>
              <a:rPr lang="en" altLang="zh-CN" sz="2200" dirty="0"/>
              <a:t>aggregator</a:t>
            </a:r>
            <a:r>
              <a:rPr lang="zh-CN" altLang="en-US" sz="2200" dirty="0"/>
              <a:t>，由</a:t>
            </a:r>
            <a:r>
              <a:rPr lang="en" altLang="zh-CN" sz="2200" dirty="0"/>
              <a:t>aggregator </a:t>
            </a:r>
            <a:r>
              <a:rPr lang="zh-CN" altLang="en" sz="2200" dirty="0"/>
              <a:t>计算</a:t>
            </a:r>
            <a:r>
              <a:rPr lang="zh-CN" altLang="en-US" sz="2200" dirty="0"/>
              <a:t>全局最大边；</a:t>
            </a:r>
            <a:endParaRPr lang="en-US" altLang="zh-CN" sz="2200" dirty="0"/>
          </a:p>
          <a:p>
            <a:pPr marL="342900" indent="-342900" algn="l" rtl="0" latinLnBrk="1" hangingPunct="0">
              <a:buFont typeface="Arial" panose="020B0604020202020204" pitchFamily="34" charset="0"/>
              <a:buChar char="•"/>
            </a:pPr>
            <a:r>
              <a:rPr kumimoji="0" lang="zh-CN" altLang="en-US" sz="220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局部</a:t>
            </a:r>
            <a:r>
              <a:rPr lang="zh-CN" altLang="en-US" sz="2200" dirty="0">
                <a:solidFill>
                  <a:srgbClr val="FF0000"/>
                </a:solidFill>
              </a:rPr>
              <a:t>合并并行化近似</a:t>
            </a:r>
            <a:r>
              <a:rPr lang="zh-CN" altLang="en-US" sz="2200" dirty="0"/>
              <a:t>：每次迭代过程合并多个局部最大边。</a:t>
            </a:r>
            <a:endParaRPr lang="en-US" altLang="zh-CN" sz="2200" dirty="0"/>
          </a:p>
          <a:p>
            <a:pPr marL="342900" indent="-342900" algn="l" rtl="0" latinLnBrk="1" hangingPunct="0">
              <a:buFont typeface="Arial" panose="020B0604020202020204" pitchFamily="34" charset="0"/>
              <a:buChar char="•"/>
            </a:pPr>
            <a:r>
              <a:rPr kumimoji="0" lang="zh-CN" altLang="en-US" sz="22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相似度更新规则：</a:t>
            </a:r>
          </a:p>
        </p:txBody>
      </p:sp>
      <p:pic>
        <p:nvPicPr>
          <p:cNvPr id="56" name="图片 55">
            <a:extLst>
              <a:ext uri="{FF2B5EF4-FFF2-40B4-BE49-F238E27FC236}">
                <a16:creationId xmlns:a16="http://schemas.microsoft.com/office/drawing/2014/main" id="{98097DE2-369E-3646-8315-1CDB3E4FD0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6885" y="1553596"/>
            <a:ext cx="4483030" cy="3415138"/>
          </a:xfrm>
          <a:prstGeom prst="rect">
            <a:avLst/>
          </a:prstGeom>
        </p:spPr>
      </p:pic>
      <p:sp>
        <p:nvSpPr>
          <p:cNvPr id="57" name="文本框 56">
            <a:extLst>
              <a:ext uri="{FF2B5EF4-FFF2-40B4-BE49-F238E27FC236}">
                <a16:creationId xmlns:a16="http://schemas.microsoft.com/office/drawing/2014/main" id="{25EC5ABF-892C-CC4E-A5CC-4A54AF1F1E1C}"/>
              </a:ext>
            </a:extLst>
          </p:cNvPr>
          <p:cNvSpPr txBox="1"/>
          <p:nvPr/>
        </p:nvSpPr>
        <p:spPr>
          <a:xfrm>
            <a:off x="8946693" y="4947941"/>
            <a:ext cx="3487546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rtl="0" latinLnBrk="1" hangingPunct="0"/>
            <a:r>
              <a:rPr kumimoji="0" lang="zh-CN" altLang="en-US" sz="18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停止阈值 </a:t>
            </a:r>
            <a:r>
              <a:rPr kumimoji="0" lang="en-US" altLang="zh-CN" sz="18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VS</a:t>
            </a:r>
            <a:r>
              <a:rPr lang="en-US" altLang="zh-CN" sz="1800" dirty="0">
                <a:solidFill>
                  <a:srgbClr val="000000"/>
                </a:solidFill>
              </a:rPr>
              <a:t>. </a:t>
            </a:r>
            <a:r>
              <a:rPr lang="zh-CN" altLang="en-US" sz="1800" dirty="0">
                <a:solidFill>
                  <a:srgbClr val="000000"/>
                </a:solidFill>
              </a:rPr>
              <a:t>模块度</a:t>
            </a:r>
            <a:r>
              <a:rPr lang="en-US" altLang="zh-CN" sz="1800" dirty="0">
                <a:solidFill>
                  <a:srgbClr val="000000"/>
                </a:solidFill>
              </a:rPr>
              <a:t>/</a:t>
            </a:r>
            <a:r>
              <a:rPr lang="zh-CN" altLang="en-US" sz="1800" dirty="0">
                <a:solidFill>
                  <a:srgbClr val="000000"/>
                </a:solidFill>
              </a:rPr>
              <a:t>聚类数</a:t>
            </a:r>
            <a:endParaRPr kumimoji="0" lang="zh-CN" altLang="en-US" sz="18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FF91A540-92F2-AF4B-A506-0B826CBCB0AA}"/>
              </a:ext>
            </a:extLst>
          </p:cNvPr>
          <p:cNvSpPr/>
          <p:nvPr/>
        </p:nvSpPr>
        <p:spPr>
          <a:xfrm>
            <a:off x="439708" y="1226677"/>
            <a:ext cx="12134837" cy="515106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BA90D077-2655-CA4B-954A-27D1BA2A5063}"/>
              </a:ext>
            </a:extLst>
          </p:cNvPr>
          <p:cNvSpPr/>
          <p:nvPr/>
        </p:nvSpPr>
        <p:spPr>
          <a:xfrm>
            <a:off x="351242" y="8304492"/>
            <a:ext cx="12134837" cy="515106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019179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altLang="zh-CN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SHOAL</a:t>
            </a:r>
            <a:endParaRPr kumimoji="1" lang="zh-CN" altLang="en-US" b="1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FDA5D51F-36DA-9640-99D4-ABA32FEC77AD}"/>
              </a:ext>
            </a:extLst>
          </p:cNvPr>
          <p:cNvSpPr txBox="1"/>
          <p:nvPr/>
        </p:nvSpPr>
        <p:spPr>
          <a:xfrm>
            <a:off x="518721" y="1239082"/>
            <a:ext cx="1113348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indent="-342900" algn="l" rtl="0" latinLnBrk="1" hangingPunct="0">
              <a:buFont typeface="Wingdings" pitchFamily="2" charset="2"/>
              <a:buChar char="p"/>
            </a:pPr>
            <a:r>
              <a:rPr lang="zh-CN" altLang="en-US" sz="2800" dirty="0">
                <a:solidFill>
                  <a:srgbClr val="000000"/>
                </a:solidFill>
              </a:rPr>
              <a:t>构建商品网络</a:t>
            </a:r>
            <a:endParaRPr kumimoji="0" lang="zh-CN" altLang="en-US" sz="28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8ABDAE20-99BC-544E-BEE9-2DEDC6975492}"/>
              </a:ext>
            </a:extLst>
          </p:cNvPr>
          <p:cNvSpPr txBox="1"/>
          <p:nvPr/>
        </p:nvSpPr>
        <p:spPr>
          <a:xfrm>
            <a:off x="518721" y="1772561"/>
            <a:ext cx="1113348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indent="-342900" algn="l" rtl="0" latinLnBrk="1" hangingPunct="0">
              <a:buFont typeface="Wingdings" pitchFamily="2" charset="2"/>
              <a:buChar char="p"/>
            </a:pPr>
            <a:r>
              <a:rPr lang="zh-CN" altLang="en-US" sz="2800" dirty="0">
                <a:solidFill>
                  <a:srgbClr val="000000"/>
                </a:solidFill>
              </a:rPr>
              <a:t>构建层次化的商品分类</a:t>
            </a:r>
            <a:endParaRPr kumimoji="0" lang="zh-CN" altLang="en-US" sz="28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D638C9FB-B990-9B47-9360-098FCECF5E0D}"/>
              </a:ext>
            </a:extLst>
          </p:cNvPr>
          <p:cNvSpPr txBox="1"/>
          <p:nvPr/>
        </p:nvSpPr>
        <p:spPr>
          <a:xfrm>
            <a:off x="518721" y="2306040"/>
            <a:ext cx="1113348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indent="-342900" algn="l" rtl="0" latinLnBrk="1" hangingPunct="0">
              <a:buFont typeface="Wingdings" pitchFamily="2" charset="2"/>
              <a:buChar char="p"/>
            </a:pPr>
            <a:r>
              <a:rPr lang="zh-CN" altLang="en-US" sz="2800" dirty="0">
                <a:solidFill>
                  <a:srgbClr val="000000"/>
                </a:solidFill>
              </a:rPr>
              <a:t>生成商品分类的文本描述</a:t>
            </a:r>
            <a:endParaRPr kumimoji="0" lang="zh-CN" altLang="en-US" sz="28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2F73762A-E645-4D4A-A4FE-D3F4437D9294}"/>
              </a:ext>
            </a:extLst>
          </p:cNvPr>
          <p:cNvGrpSpPr/>
          <p:nvPr/>
        </p:nvGrpSpPr>
        <p:grpSpPr>
          <a:xfrm>
            <a:off x="2954073" y="7121248"/>
            <a:ext cx="6124306" cy="1719581"/>
            <a:chOff x="3818411" y="5392159"/>
            <a:chExt cx="4068515" cy="984767"/>
          </a:xfrm>
        </p:grpSpPr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FD92A44A-3EDA-6140-8296-0ABA7DEF8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74827" y="5783666"/>
              <a:ext cx="3512099" cy="593260"/>
            </a:xfrm>
            <a:prstGeom prst="rect">
              <a:avLst/>
            </a:prstGeom>
          </p:spPr>
        </p:pic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CE9AE25E-0EDE-9243-AA08-325A60D8F49A}"/>
                </a:ext>
              </a:extLst>
            </p:cNvPr>
            <p:cNvSpPr txBox="1"/>
            <p:nvPr/>
          </p:nvSpPr>
          <p:spPr>
            <a:xfrm>
              <a:off x="3818411" y="5392159"/>
              <a:ext cx="3759200" cy="410369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algn="l" rtl="0" latinLnBrk="1" hangingPunct="0"/>
              <a:endParaRPr kumimoji="0" lang="zh-CN" altLang="en-US" sz="20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9646D7FE-90D3-6443-9FCB-2F8A61944CF4}"/>
              </a:ext>
            </a:extLst>
          </p:cNvPr>
          <p:cNvGrpSpPr/>
          <p:nvPr/>
        </p:nvGrpSpPr>
        <p:grpSpPr>
          <a:xfrm>
            <a:off x="3540258" y="4448117"/>
            <a:ext cx="4486325" cy="1027833"/>
            <a:chOff x="3065527" y="3546140"/>
            <a:chExt cx="4846410" cy="1131872"/>
          </a:xfrm>
        </p:grpSpPr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07FDEFE6-4CAB-AD40-A919-52A9852F1E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67019" y="3631320"/>
              <a:ext cx="4244918" cy="1046692"/>
            </a:xfrm>
            <a:prstGeom prst="rect">
              <a:avLst/>
            </a:prstGeom>
          </p:spPr>
        </p:pic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E0460257-F31B-134E-86A6-E9EDD714174B}"/>
                </a:ext>
              </a:extLst>
            </p:cNvPr>
            <p:cNvSpPr txBox="1"/>
            <p:nvPr/>
          </p:nvSpPr>
          <p:spPr>
            <a:xfrm>
              <a:off x="3065527" y="3546140"/>
              <a:ext cx="1537469" cy="410369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algn="l" rtl="0" latinLnBrk="1" hangingPunct="0"/>
              <a:endParaRPr kumimoji="0" lang="zh-CN" altLang="en-US" sz="20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4BDD1B9E-BEFC-DD47-BEB9-B94E7DFC2A68}"/>
              </a:ext>
            </a:extLst>
          </p:cNvPr>
          <p:cNvGrpSpPr/>
          <p:nvPr/>
        </p:nvGrpSpPr>
        <p:grpSpPr>
          <a:xfrm>
            <a:off x="4046937" y="5955546"/>
            <a:ext cx="5296327" cy="881680"/>
            <a:chOff x="4044518" y="7031457"/>
            <a:chExt cx="6278549" cy="1203044"/>
          </a:xfrm>
        </p:grpSpPr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D679644C-9411-E14A-8E10-A2F16C702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44518" y="7365927"/>
              <a:ext cx="6278549" cy="868574"/>
            </a:xfrm>
            <a:prstGeom prst="rect">
              <a:avLst/>
            </a:prstGeom>
          </p:spPr>
        </p:pic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FB58A0E1-F996-A44A-87DC-6399D00CF0EE}"/>
                </a:ext>
              </a:extLst>
            </p:cNvPr>
            <p:cNvSpPr txBox="1"/>
            <p:nvPr/>
          </p:nvSpPr>
          <p:spPr>
            <a:xfrm>
              <a:off x="4044518" y="7031457"/>
              <a:ext cx="4278071" cy="410369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algn="l" rtl="0" latinLnBrk="1" hangingPunct="0"/>
              <a:endParaRPr kumimoji="0" lang="zh-CN" altLang="en-US" sz="20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sp>
        <p:nvSpPr>
          <p:cNvPr id="32" name="文本框 31">
            <a:extLst>
              <a:ext uri="{FF2B5EF4-FFF2-40B4-BE49-F238E27FC236}">
                <a16:creationId xmlns:a16="http://schemas.microsoft.com/office/drawing/2014/main" id="{B63FB64F-4A09-4B40-8E6B-6D796CE4C9E5}"/>
              </a:ext>
            </a:extLst>
          </p:cNvPr>
          <p:cNvSpPr txBox="1"/>
          <p:nvPr/>
        </p:nvSpPr>
        <p:spPr>
          <a:xfrm>
            <a:off x="1317138" y="4010122"/>
            <a:ext cx="10335069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rtl="0" latinLnBrk="1" hangingPunct="0"/>
            <a:r>
              <a:rPr kumimoji="0" lang="zh-CN" altLang="en-US" sz="240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代表性：</a:t>
            </a:r>
            <a:r>
              <a:rPr kumimoji="0" lang="zh-CN" altLang="en-US" sz="24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合适的</a:t>
            </a:r>
            <a:r>
              <a:rPr lang="zh-CN" altLang="en-US" sz="2400" dirty="0">
                <a:solidFill>
                  <a:srgbClr val="000000"/>
                </a:solidFill>
              </a:rPr>
              <a:t>分类描述</a:t>
            </a:r>
            <a:r>
              <a:rPr kumimoji="0" lang="en-US" altLang="zh-CN" sz="24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Query</a:t>
            </a:r>
            <a:r>
              <a:rPr kumimoji="0" lang="zh-CN" altLang="en-US" sz="24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应该与该商品</a:t>
            </a:r>
            <a:r>
              <a:rPr lang="zh-CN" altLang="en-US" sz="2400" dirty="0">
                <a:solidFill>
                  <a:srgbClr val="000000"/>
                </a:solidFill>
              </a:rPr>
              <a:t>分类中</a:t>
            </a:r>
            <a:r>
              <a:rPr kumimoji="0" lang="zh-CN" altLang="en-US" sz="24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的大部分商品相关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451600D3-E9B0-9F40-9ED1-945C2EE109B1}"/>
              </a:ext>
            </a:extLst>
          </p:cNvPr>
          <p:cNvSpPr txBox="1"/>
          <p:nvPr/>
        </p:nvSpPr>
        <p:spPr>
          <a:xfrm>
            <a:off x="1317138" y="5687592"/>
            <a:ext cx="10716343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rtl="0" latinLnBrk="1" hangingPunct="0"/>
            <a:r>
              <a:rPr kumimoji="0" lang="zh-CN" altLang="en-US" sz="240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集中性：</a:t>
            </a:r>
            <a:r>
              <a:rPr kumimoji="0" lang="zh-CN" altLang="en-US" sz="24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合适的分类</a:t>
            </a:r>
            <a:r>
              <a:rPr lang="zh-CN" altLang="en-US" sz="2400" dirty="0">
                <a:solidFill>
                  <a:srgbClr val="000000"/>
                </a:solidFill>
              </a:rPr>
              <a:t>描述</a:t>
            </a:r>
            <a:r>
              <a:rPr kumimoji="0" lang="en-US" altLang="zh-CN" sz="24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Query</a:t>
            </a:r>
            <a:r>
              <a:rPr kumimoji="0" lang="zh-CN" altLang="en-US" sz="24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应该与</a:t>
            </a:r>
            <a:r>
              <a:rPr lang="zh-CN" altLang="en-US" sz="2400" dirty="0">
                <a:solidFill>
                  <a:srgbClr val="000000"/>
                </a:solidFill>
              </a:rPr>
              <a:t>该分类的相关性大于与</a:t>
            </a:r>
            <a:r>
              <a:rPr kumimoji="0" lang="zh-CN" altLang="en-US" sz="24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其余分类的相关性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A7D9A33F-1140-2B44-8553-BBD584D1EA51}"/>
              </a:ext>
            </a:extLst>
          </p:cNvPr>
          <p:cNvSpPr txBox="1"/>
          <p:nvPr/>
        </p:nvSpPr>
        <p:spPr>
          <a:xfrm>
            <a:off x="1317138" y="7211598"/>
            <a:ext cx="6564002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rtl="0" latinLnBrk="1" hangingPunct="0"/>
            <a:r>
              <a:rPr kumimoji="0" lang="zh-CN" altLang="en-US" sz="24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基于代表性与集中性的分类</a:t>
            </a:r>
            <a:r>
              <a:rPr kumimoji="0" lang="en-US" altLang="zh-CN" sz="24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-query</a:t>
            </a:r>
            <a:r>
              <a:rPr kumimoji="0" lang="zh-CN" altLang="en-US" sz="24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匹配度计算：</a:t>
            </a: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CC4B31C2-ED1F-1441-8467-050BFB745F21}"/>
              </a:ext>
            </a:extLst>
          </p:cNvPr>
          <p:cNvSpPr/>
          <p:nvPr/>
        </p:nvSpPr>
        <p:spPr>
          <a:xfrm>
            <a:off x="518721" y="1248463"/>
            <a:ext cx="12134837" cy="110116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208F593-619D-AE4F-92BA-B817254FCF96}"/>
              </a:ext>
            </a:extLst>
          </p:cNvPr>
          <p:cNvSpPr/>
          <p:nvPr/>
        </p:nvSpPr>
        <p:spPr>
          <a:xfrm>
            <a:off x="-466639" y="3192100"/>
            <a:ext cx="125001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000000"/>
                </a:solidFill>
              </a:rPr>
              <a:t>从每个分类的</a:t>
            </a:r>
            <a:r>
              <a:rPr lang="en-US" altLang="zh-CN" sz="2400" dirty="0">
                <a:solidFill>
                  <a:srgbClr val="000000"/>
                </a:solidFill>
              </a:rPr>
              <a:t>Query</a:t>
            </a:r>
            <a:r>
              <a:rPr lang="zh-CN" altLang="en-US" sz="2400" dirty="0">
                <a:solidFill>
                  <a:srgbClr val="000000"/>
                </a:solidFill>
              </a:rPr>
              <a:t>集合里面挑选出一个最合适的</a:t>
            </a:r>
            <a:r>
              <a:rPr lang="en-US" altLang="zh-CN" sz="2400" dirty="0">
                <a:solidFill>
                  <a:srgbClr val="000000"/>
                </a:solidFill>
              </a:rPr>
              <a:t>Query</a:t>
            </a:r>
            <a:r>
              <a:rPr lang="zh-CN" altLang="en-US" sz="2400" dirty="0">
                <a:solidFill>
                  <a:srgbClr val="000000"/>
                </a:solidFill>
              </a:rPr>
              <a:t>作为该分类的描述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04249250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kumimoji="1" lang="en-US" altLang="zh-CN" b="1" dirty="0">
                <a:latin typeface="Microsoft YaHei" charset="-122"/>
                <a:ea typeface="Microsoft YaHei" charset="-122"/>
                <a:cs typeface="Microsoft YaHei" charset="-122"/>
              </a:rPr>
              <a:t>Contents</a:t>
            </a:r>
            <a:endParaRPr kumimoji="1" lang="zh-CN" altLang="en-US" b="1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graphicFrame>
        <p:nvGraphicFramePr>
          <p:cNvPr id="6" name="图示 5"/>
          <p:cNvGraphicFramePr/>
          <p:nvPr/>
        </p:nvGraphicFramePr>
        <p:xfrm>
          <a:off x="1896813" y="1425762"/>
          <a:ext cx="9163243" cy="21160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图示 7"/>
          <p:cNvGraphicFramePr/>
          <p:nvPr>
            <p:extLst>
              <p:ext uri="{D42A27DB-BD31-4B8C-83A1-F6EECF244321}">
                <p14:modId xmlns:p14="http://schemas.microsoft.com/office/powerpoint/2010/main" val="195654923"/>
              </p:ext>
            </p:extLst>
          </p:nvPr>
        </p:nvGraphicFramePr>
        <p:xfrm>
          <a:off x="1328111" y="2119848"/>
          <a:ext cx="11168688" cy="2756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1" name="图示 10">
            <a:extLst>
              <a:ext uri="{FF2B5EF4-FFF2-40B4-BE49-F238E27FC236}">
                <a16:creationId xmlns:a16="http://schemas.microsoft.com/office/drawing/2014/main" id="{8932B059-33F3-654A-A892-3F451C0BBC86}"/>
              </a:ext>
            </a:extLst>
          </p:cNvPr>
          <p:cNvGraphicFramePr/>
          <p:nvPr/>
        </p:nvGraphicFramePr>
        <p:xfrm>
          <a:off x="1328111" y="4933541"/>
          <a:ext cx="11168688" cy="28481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F57D999D-69CA-0D49-B482-9D5B563A9BD9}"/>
              </a:ext>
            </a:extLst>
          </p:cNvPr>
          <p:cNvSpPr txBox="1"/>
          <p:nvPr/>
        </p:nvSpPr>
        <p:spPr>
          <a:xfrm>
            <a:off x="1064211" y="1425762"/>
            <a:ext cx="6766022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altLang="zh-CN" sz="28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电商领域中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的</a:t>
            </a:r>
            <a:r>
              <a:rPr lang="en-US" altLang="zh-CN" sz="28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层次化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商品分类背景介绍</a:t>
            </a:r>
            <a:endParaRPr lang="en-US" altLang="zh-CN" sz="2800" dirty="0">
              <a:solidFill>
                <a:srgbClr val="00000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9" name="直线连接符 8">
            <a:extLst>
              <a:ext uri="{FF2B5EF4-FFF2-40B4-BE49-F238E27FC236}">
                <a16:creationId xmlns:a16="http://schemas.microsoft.com/office/drawing/2014/main" id="{6224D566-375E-784A-B253-82A5BF8B75D1}"/>
              </a:ext>
            </a:extLst>
          </p:cNvPr>
          <p:cNvSpPr/>
          <p:nvPr/>
        </p:nvSpPr>
        <p:spPr>
          <a:xfrm>
            <a:off x="1328112" y="2769996"/>
            <a:ext cx="11168688" cy="54232"/>
          </a:xfrm>
          <a:prstGeom prst="line">
            <a:avLst/>
          </a:prstGeom>
          <a:sp3d z="127000" prstMaterial="matte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直线连接符 9">
            <a:extLst>
              <a:ext uri="{FF2B5EF4-FFF2-40B4-BE49-F238E27FC236}">
                <a16:creationId xmlns:a16="http://schemas.microsoft.com/office/drawing/2014/main" id="{D9EFB0CD-5F3F-DF49-951C-DC5793C58349}"/>
              </a:ext>
            </a:extLst>
          </p:cNvPr>
          <p:cNvSpPr/>
          <p:nvPr/>
        </p:nvSpPr>
        <p:spPr>
          <a:xfrm>
            <a:off x="1328111" y="5608069"/>
            <a:ext cx="11168688" cy="20145"/>
          </a:xfrm>
          <a:prstGeom prst="line">
            <a:avLst/>
          </a:prstGeom>
          <a:sp3d z="127000" prstMaterial="matte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直线连接符 11">
            <a:extLst>
              <a:ext uri="{FF2B5EF4-FFF2-40B4-BE49-F238E27FC236}">
                <a16:creationId xmlns:a16="http://schemas.microsoft.com/office/drawing/2014/main" id="{4C4D5B5C-C1BC-5D48-BA2B-47460651CA20}"/>
              </a:ext>
            </a:extLst>
          </p:cNvPr>
          <p:cNvSpPr/>
          <p:nvPr/>
        </p:nvSpPr>
        <p:spPr>
          <a:xfrm>
            <a:off x="3284681" y="3541773"/>
            <a:ext cx="8721051" cy="0"/>
          </a:xfrm>
          <a:prstGeom prst="line">
            <a:avLst/>
          </a:prstGeom>
          <a:sp3d z="127000" prstMaterial="matte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直线连接符 12">
            <a:extLst>
              <a:ext uri="{FF2B5EF4-FFF2-40B4-BE49-F238E27FC236}">
                <a16:creationId xmlns:a16="http://schemas.microsoft.com/office/drawing/2014/main" id="{314D8793-F519-224C-8597-71ED5285CF7A}"/>
              </a:ext>
            </a:extLst>
          </p:cNvPr>
          <p:cNvSpPr/>
          <p:nvPr/>
        </p:nvSpPr>
        <p:spPr>
          <a:xfrm flipV="1">
            <a:off x="3284681" y="4214425"/>
            <a:ext cx="8721050" cy="20144"/>
          </a:xfrm>
          <a:prstGeom prst="line">
            <a:avLst/>
          </a:prstGeom>
          <a:sp3d z="127000" prstMaterial="matte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直线连接符 13">
            <a:extLst>
              <a:ext uri="{FF2B5EF4-FFF2-40B4-BE49-F238E27FC236}">
                <a16:creationId xmlns:a16="http://schemas.microsoft.com/office/drawing/2014/main" id="{47A963D2-DA9D-324C-BC73-9E751406A2CB}"/>
              </a:ext>
            </a:extLst>
          </p:cNvPr>
          <p:cNvSpPr/>
          <p:nvPr/>
        </p:nvSpPr>
        <p:spPr>
          <a:xfrm flipV="1">
            <a:off x="3284681" y="4923469"/>
            <a:ext cx="8721050" cy="20144"/>
          </a:xfrm>
          <a:prstGeom prst="line">
            <a:avLst/>
          </a:prstGeom>
          <a:sp3d z="127000" prstMaterial="matte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直线连接符 14">
            <a:extLst>
              <a:ext uri="{FF2B5EF4-FFF2-40B4-BE49-F238E27FC236}">
                <a16:creationId xmlns:a16="http://schemas.microsoft.com/office/drawing/2014/main" id="{A0A4B652-CD3B-3547-8550-7A64D6681709}"/>
              </a:ext>
            </a:extLst>
          </p:cNvPr>
          <p:cNvSpPr/>
          <p:nvPr/>
        </p:nvSpPr>
        <p:spPr>
          <a:xfrm flipV="1">
            <a:off x="3284681" y="6970683"/>
            <a:ext cx="8721050" cy="20144"/>
          </a:xfrm>
          <a:prstGeom prst="line">
            <a:avLst/>
          </a:prstGeom>
          <a:sp3d z="127000" prstMaterial="matte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直线连接符 15">
            <a:extLst>
              <a:ext uri="{FF2B5EF4-FFF2-40B4-BE49-F238E27FC236}">
                <a16:creationId xmlns:a16="http://schemas.microsoft.com/office/drawing/2014/main" id="{933D9919-D714-6A43-A42B-17F37C67EF86}"/>
              </a:ext>
            </a:extLst>
          </p:cNvPr>
          <p:cNvSpPr/>
          <p:nvPr/>
        </p:nvSpPr>
        <p:spPr>
          <a:xfrm flipV="1">
            <a:off x="1328110" y="7697237"/>
            <a:ext cx="11168687" cy="54232"/>
          </a:xfrm>
          <a:prstGeom prst="line">
            <a:avLst/>
          </a:prstGeom>
          <a:sp3d z="127000" prstMaterial="matte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直线连接符 16">
            <a:extLst>
              <a:ext uri="{FF2B5EF4-FFF2-40B4-BE49-F238E27FC236}">
                <a16:creationId xmlns:a16="http://schemas.microsoft.com/office/drawing/2014/main" id="{D7EB6C5E-638F-A64D-9B34-1472352DD2E6}"/>
              </a:ext>
            </a:extLst>
          </p:cNvPr>
          <p:cNvSpPr/>
          <p:nvPr/>
        </p:nvSpPr>
        <p:spPr>
          <a:xfrm flipV="1">
            <a:off x="3284681" y="6279306"/>
            <a:ext cx="8721050" cy="20144"/>
          </a:xfrm>
          <a:prstGeom prst="line">
            <a:avLst/>
          </a:prstGeom>
          <a:sp3d z="127000" prstMaterial="matte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直线连接符 17">
            <a:extLst>
              <a:ext uri="{FF2B5EF4-FFF2-40B4-BE49-F238E27FC236}">
                <a16:creationId xmlns:a16="http://schemas.microsoft.com/office/drawing/2014/main" id="{D30DF231-442B-B145-B4F1-512300AC5424}"/>
              </a:ext>
            </a:extLst>
          </p:cNvPr>
          <p:cNvSpPr/>
          <p:nvPr/>
        </p:nvSpPr>
        <p:spPr>
          <a:xfrm flipV="1">
            <a:off x="1328110" y="8488097"/>
            <a:ext cx="11168688" cy="33180"/>
          </a:xfrm>
          <a:prstGeom prst="line">
            <a:avLst/>
          </a:prstGeom>
          <a:sp3d z="127000" prstMaterial="matte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9113284-50E2-9F41-9FC5-493FEBDA1145}"/>
              </a:ext>
            </a:extLst>
          </p:cNvPr>
          <p:cNvSpPr txBox="1"/>
          <p:nvPr/>
        </p:nvSpPr>
        <p:spPr>
          <a:xfrm>
            <a:off x="1328110" y="7834994"/>
            <a:ext cx="6766022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rtl="0" latinLnBrk="1" hangingPunct="0"/>
            <a:r>
              <a:rPr lang="zh-CN" altLang="en-US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charset="-122"/>
              </a:rPr>
              <a:t>结果评测</a:t>
            </a:r>
            <a:r>
              <a:rPr lang="en-US" altLang="zh-CN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charset="-122"/>
              </a:rPr>
              <a:t>&amp;</a:t>
            </a:r>
            <a:r>
              <a:rPr lang="zh-CN" altLang="en-US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charset="-122"/>
              </a:rPr>
              <a:t>线上应用</a:t>
            </a:r>
            <a:endParaRPr lang="en-US" altLang="zh-CN" sz="2800" dirty="0">
              <a:solidFill>
                <a:srgbClr val="00000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29FB1AF-8B2A-1142-ABA6-7EA882C5CFDC}"/>
              </a:ext>
            </a:extLst>
          </p:cNvPr>
          <p:cNvSpPr/>
          <p:nvPr/>
        </p:nvSpPr>
        <p:spPr>
          <a:xfrm>
            <a:off x="999068" y="7653896"/>
            <a:ext cx="11785600" cy="988464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FF371E9-3E75-7249-8F04-EE1CCA506032}"/>
              </a:ext>
            </a:extLst>
          </p:cNvPr>
          <p:cNvSpPr/>
          <p:nvPr/>
        </p:nvSpPr>
        <p:spPr>
          <a:xfrm>
            <a:off x="1171241" y="1489458"/>
            <a:ext cx="11785600" cy="346751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6608542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altLang="zh-CN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HGCN</a:t>
            </a:r>
            <a:endParaRPr kumimoji="1" lang="zh-CN" altLang="en-US" b="1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FDA5D51F-36DA-9640-99D4-ABA32FEC77AD}"/>
              </a:ext>
            </a:extLst>
          </p:cNvPr>
          <p:cNvSpPr txBox="1"/>
          <p:nvPr/>
        </p:nvSpPr>
        <p:spPr>
          <a:xfrm>
            <a:off x="518721" y="1239082"/>
            <a:ext cx="1113348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indent="-342900" algn="l" rtl="0" latinLnBrk="1" hangingPunct="0">
              <a:buFont typeface="Wingdings" pitchFamily="2" charset="2"/>
              <a:buChar char="p"/>
            </a:pPr>
            <a:r>
              <a:rPr lang="zh-CN" altLang="en-US" sz="2800" dirty="0">
                <a:solidFill>
                  <a:srgbClr val="000000"/>
                </a:solidFill>
              </a:rPr>
              <a:t>构建商品网络</a:t>
            </a:r>
            <a:endParaRPr kumimoji="0" lang="zh-CN" altLang="en-US" sz="28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8ABDAE20-99BC-544E-BEE9-2DEDC6975492}"/>
              </a:ext>
            </a:extLst>
          </p:cNvPr>
          <p:cNvSpPr txBox="1"/>
          <p:nvPr/>
        </p:nvSpPr>
        <p:spPr>
          <a:xfrm>
            <a:off x="518721" y="7881579"/>
            <a:ext cx="1113348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indent="-342900" algn="l" rtl="0" latinLnBrk="1" hangingPunct="0">
              <a:buFont typeface="Wingdings" pitchFamily="2" charset="2"/>
              <a:buChar char="p"/>
            </a:pPr>
            <a:r>
              <a:rPr lang="zh-CN" altLang="en-US" sz="2800" dirty="0">
                <a:solidFill>
                  <a:srgbClr val="000000"/>
                </a:solidFill>
              </a:rPr>
              <a:t>构建层次化的商品分类</a:t>
            </a:r>
            <a:endParaRPr kumimoji="0" lang="zh-CN" altLang="en-US" sz="28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D638C9FB-B990-9B47-9360-098FCECF5E0D}"/>
              </a:ext>
            </a:extLst>
          </p:cNvPr>
          <p:cNvSpPr txBox="1"/>
          <p:nvPr/>
        </p:nvSpPr>
        <p:spPr>
          <a:xfrm>
            <a:off x="518721" y="8382799"/>
            <a:ext cx="1113348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indent="-342900" algn="l" rtl="0" latinLnBrk="1" hangingPunct="0">
              <a:buFont typeface="Wingdings" pitchFamily="2" charset="2"/>
              <a:buChar char="p"/>
            </a:pPr>
            <a:r>
              <a:rPr lang="zh-CN" altLang="en-US" sz="2800" dirty="0">
                <a:solidFill>
                  <a:srgbClr val="000000"/>
                </a:solidFill>
              </a:rPr>
              <a:t>生成商品分类的文本描述</a:t>
            </a:r>
            <a:endParaRPr kumimoji="0" lang="zh-CN" altLang="en-US" sz="28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2EBEBB05-812B-A240-9E22-F91B0ADE7F59}"/>
              </a:ext>
            </a:extLst>
          </p:cNvPr>
          <p:cNvSpPr txBox="1"/>
          <p:nvPr/>
        </p:nvSpPr>
        <p:spPr>
          <a:xfrm>
            <a:off x="2469525" y="5912050"/>
            <a:ext cx="1727236" cy="336336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rtl="0" latinLnBrk="1" hangingPunct="0"/>
            <a:endParaRPr kumimoji="0" lang="zh-CN" altLang="en-US" sz="22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7" name="右箭头 16">
            <a:extLst>
              <a:ext uri="{FF2B5EF4-FFF2-40B4-BE49-F238E27FC236}">
                <a16:creationId xmlns:a16="http://schemas.microsoft.com/office/drawing/2014/main" id="{6C0C8B9A-94C9-854D-BAD7-F89B3CA37FD9}"/>
              </a:ext>
            </a:extLst>
          </p:cNvPr>
          <p:cNvSpPr/>
          <p:nvPr/>
        </p:nvSpPr>
        <p:spPr>
          <a:xfrm>
            <a:off x="8801778" y="2864650"/>
            <a:ext cx="612295" cy="533479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1381EE8-3B2C-234B-A899-B1884A62D1AF}"/>
              </a:ext>
            </a:extLst>
          </p:cNvPr>
          <p:cNvSpPr txBox="1"/>
          <p:nvPr/>
        </p:nvSpPr>
        <p:spPr>
          <a:xfrm>
            <a:off x="9616633" y="2867072"/>
            <a:ext cx="3051515" cy="44114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rtl="0" latinLnBrk="1" hangingPunct="0"/>
            <a:r>
              <a:rPr kumimoji="0" lang="zh-CN" altLang="en-US" sz="22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商品</a:t>
            </a:r>
            <a:r>
              <a:rPr kumimoji="0" lang="en-US" altLang="zh-CN" sz="22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/</a:t>
            </a:r>
            <a:r>
              <a:rPr kumimoji="0" lang="zh-CN" altLang="en-US" sz="22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用户 嵌入向量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74D6ECF0-FAF3-7648-9A34-5B59694CF17B}"/>
              </a:ext>
            </a:extLst>
          </p:cNvPr>
          <p:cNvSpPr/>
          <p:nvPr/>
        </p:nvSpPr>
        <p:spPr>
          <a:xfrm>
            <a:off x="399845" y="7777650"/>
            <a:ext cx="12134837" cy="110116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FB7B056B-C964-DC43-B208-2382ED3C4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130" y="5330095"/>
            <a:ext cx="5384800" cy="4572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564E3C9A-4650-F94E-A388-3803587BE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0103" y="5342660"/>
            <a:ext cx="5295900" cy="4064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464BD928-5562-7145-BAD6-1039DD564C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22" y="5941341"/>
            <a:ext cx="4089400" cy="4318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2562AB0B-D212-B24C-A668-525BEA051E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0103" y="5912050"/>
            <a:ext cx="4114800" cy="4191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DFBC12F9-E3E9-094C-9F95-35DF19AE5E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3736" y="7053547"/>
            <a:ext cx="6530688" cy="793448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618EE077-945C-8346-86A9-187877E760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7429" y="1731949"/>
            <a:ext cx="7571789" cy="2837394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F8EA472E-2EC1-4241-8BFC-F9D972545913}"/>
              </a:ext>
            </a:extLst>
          </p:cNvPr>
          <p:cNvSpPr txBox="1"/>
          <p:nvPr/>
        </p:nvSpPr>
        <p:spPr>
          <a:xfrm>
            <a:off x="3287565" y="4434367"/>
            <a:ext cx="3051515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" altLang="zh-CN" sz="2000" dirty="0"/>
              <a:t>Bipartite </a:t>
            </a:r>
            <a:r>
              <a:rPr lang="en" altLang="zh-CN" sz="2000" dirty="0" err="1"/>
              <a:t>GraphSAGE</a:t>
            </a:r>
            <a:endParaRPr lang="en" altLang="zh-CN" sz="200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EB9D860-E515-0546-92D6-F02A30C865EB}"/>
              </a:ext>
            </a:extLst>
          </p:cNvPr>
          <p:cNvSpPr/>
          <p:nvPr/>
        </p:nvSpPr>
        <p:spPr>
          <a:xfrm>
            <a:off x="602061" y="5201927"/>
            <a:ext cx="11562840" cy="1198143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1" name="右箭头 20">
            <a:extLst>
              <a:ext uri="{FF2B5EF4-FFF2-40B4-BE49-F238E27FC236}">
                <a16:creationId xmlns:a16="http://schemas.microsoft.com/office/drawing/2014/main" id="{DECDBB1F-1D80-E347-9CD5-67395B5AECFC}"/>
              </a:ext>
            </a:extLst>
          </p:cNvPr>
          <p:cNvSpPr/>
          <p:nvPr/>
        </p:nvSpPr>
        <p:spPr>
          <a:xfrm rot="5400000">
            <a:off x="6182485" y="6529658"/>
            <a:ext cx="410369" cy="533479"/>
          </a:xfrm>
          <a:prstGeom prst="rightArrow">
            <a:avLst>
              <a:gd name="adj1" fmla="val 55810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8728126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altLang="zh-CN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HGCN</a:t>
            </a:r>
            <a:endParaRPr kumimoji="1" lang="zh-CN" altLang="en-US" b="1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FDA5D51F-36DA-9640-99D4-ABA32FEC77AD}"/>
              </a:ext>
            </a:extLst>
          </p:cNvPr>
          <p:cNvSpPr txBox="1"/>
          <p:nvPr/>
        </p:nvSpPr>
        <p:spPr>
          <a:xfrm>
            <a:off x="518721" y="1239082"/>
            <a:ext cx="1113348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indent="-342900" algn="l" rtl="0" latinLnBrk="1" hangingPunct="0">
              <a:buFont typeface="Wingdings" pitchFamily="2" charset="2"/>
              <a:buChar char="p"/>
            </a:pPr>
            <a:r>
              <a:rPr lang="zh-CN" altLang="en-US" sz="2800" dirty="0">
                <a:solidFill>
                  <a:srgbClr val="000000"/>
                </a:solidFill>
              </a:rPr>
              <a:t>构建商品网络</a:t>
            </a:r>
            <a:endParaRPr kumimoji="0" lang="zh-CN" altLang="en-US" sz="28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8ABDAE20-99BC-544E-BEE9-2DEDC6975492}"/>
              </a:ext>
            </a:extLst>
          </p:cNvPr>
          <p:cNvSpPr txBox="1"/>
          <p:nvPr/>
        </p:nvSpPr>
        <p:spPr>
          <a:xfrm>
            <a:off x="518721" y="1780978"/>
            <a:ext cx="1113348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indent="-342900" algn="l" rtl="0" latinLnBrk="1" hangingPunct="0">
              <a:buFont typeface="Wingdings" pitchFamily="2" charset="2"/>
              <a:buChar char="p"/>
            </a:pPr>
            <a:r>
              <a:rPr lang="zh-CN" altLang="en-US" sz="2800" dirty="0">
                <a:solidFill>
                  <a:srgbClr val="000000"/>
                </a:solidFill>
              </a:rPr>
              <a:t>构建层次化的商品分类</a:t>
            </a:r>
            <a:endParaRPr kumimoji="0" lang="zh-CN" altLang="en-US" sz="28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D638C9FB-B990-9B47-9360-098FCECF5E0D}"/>
              </a:ext>
            </a:extLst>
          </p:cNvPr>
          <p:cNvSpPr txBox="1"/>
          <p:nvPr/>
        </p:nvSpPr>
        <p:spPr>
          <a:xfrm>
            <a:off x="518721" y="8382799"/>
            <a:ext cx="1113348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indent="-342900" algn="l" rtl="0" latinLnBrk="1" hangingPunct="0">
              <a:buFont typeface="Wingdings" pitchFamily="2" charset="2"/>
              <a:buChar char="p"/>
            </a:pPr>
            <a:r>
              <a:rPr lang="zh-CN" altLang="en-US" sz="2800" dirty="0">
                <a:solidFill>
                  <a:srgbClr val="000000"/>
                </a:solidFill>
              </a:rPr>
              <a:t>生成商品分类的文本描述（同</a:t>
            </a:r>
            <a:r>
              <a:rPr lang="en-US" altLang="zh-CN" sz="2800" dirty="0">
                <a:solidFill>
                  <a:srgbClr val="000000"/>
                </a:solidFill>
              </a:rPr>
              <a:t>SHOAL</a:t>
            </a:r>
            <a:r>
              <a:rPr lang="zh-CN" altLang="en-US" sz="2800" dirty="0">
                <a:solidFill>
                  <a:srgbClr val="000000"/>
                </a:solidFill>
              </a:rPr>
              <a:t>一致）</a:t>
            </a:r>
            <a:endParaRPr kumimoji="0" lang="zh-CN" altLang="en-US" sz="28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2EBEBB05-812B-A240-9E22-F91B0ADE7F59}"/>
              </a:ext>
            </a:extLst>
          </p:cNvPr>
          <p:cNvSpPr txBox="1"/>
          <p:nvPr/>
        </p:nvSpPr>
        <p:spPr>
          <a:xfrm>
            <a:off x="0" y="5902925"/>
            <a:ext cx="1727236" cy="336336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rtl="0" latinLnBrk="1" hangingPunct="0"/>
            <a:endParaRPr kumimoji="0" lang="zh-CN" altLang="en-US" sz="22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BC1B456-E04E-C442-B077-24E8CE87F150}"/>
              </a:ext>
            </a:extLst>
          </p:cNvPr>
          <p:cNvSpPr txBox="1"/>
          <p:nvPr/>
        </p:nvSpPr>
        <p:spPr>
          <a:xfrm>
            <a:off x="9127066" y="4105343"/>
            <a:ext cx="3718244" cy="213391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indent="-342900" algn="l" rtl="0" latinLnBrk="1" hangingPunct="0">
              <a:buFont typeface="Arial" panose="020B0604020202020204" pitchFamily="34" charset="0"/>
              <a:buChar char="•"/>
            </a:pPr>
            <a:r>
              <a:rPr kumimoji="0" lang="zh-CN" altLang="en-US" sz="22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在每次迭代中基于上一轮迭代产生的用户</a:t>
            </a:r>
            <a:r>
              <a:rPr kumimoji="0" lang="en-US" altLang="zh-CN" sz="22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/</a:t>
            </a:r>
            <a:r>
              <a:rPr kumimoji="0" lang="zh-CN" altLang="en-US" sz="22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商品的向量进一步聚类；</a:t>
            </a:r>
            <a:endParaRPr kumimoji="0" lang="en-US" altLang="zh-CN" sz="22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342900" indent="-342900" algn="l" rtl="0" latinLnBrk="1" hangingPunct="0">
              <a:buFont typeface="Arial" panose="020B0604020202020204" pitchFamily="34" charset="0"/>
              <a:buChar char="•"/>
            </a:pPr>
            <a:r>
              <a:rPr kumimoji="0" lang="zh-CN" altLang="en-US" sz="22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在聚类结果形成的图结构上利用</a:t>
            </a:r>
            <a:r>
              <a:rPr kumimoji="0" lang="en-US" altLang="zh-CN" sz="22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GNN</a:t>
            </a:r>
            <a:r>
              <a:rPr kumimoji="0" lang="zh-CN" altLang="en-US" sz="22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进一步生成用户</a:t>
            </a:r>
            <a:r>
              <a:rPr kumimoji="0" lang="en-US" altLang="zh-CN" sz="22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/</a:t>
            </a:r>
            <a:r>
              <a:rPr kumimoji="0" lang="zh-CN" altLang="en-US" sz="22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商量向量。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AF219D8-398C-EA4F-87C4-1A13DD68B317}"/>
              </a:ext>
            </a:extLst>
          </p:cNvPr>
          <p:cNvSpPr txBox="1"/>
          <p:nvPr/>
        </p:nvSpPr>
        <p:spPr>
          <a:xfrm>
            <a:off x="3450885" y="7562253"/>
            <a:ext cx="3051515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" altLang="zh-CN" sz="2000" dirty="0"/>
              <a:t>HGCN</a:t>
            </a:r>
            <a:r>
              <a:rPr lang="zh-CN" altLang="en" sz="2000" dirty="0"/>
              <a:t>实现</a:t>
            </a:r>
            <a:endParaRPr lang="en" altLang="zh-CN" sz="2000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8C437674-581A-D94E-AD63-2D6746DFDCAA}"/>
              </a:ext>
            </a:extLst>
          </p:cNvPr>
          <p:cNvSpPr/>
          <p:nvPr/>
        </p:nvSpPr>
        <p:spPr>
          <a:xfrm>
            <a:off x="494235" y="1204880"/>
            <a:ext cx="12134837" cy="53347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55782291-E1EF-E945-9DA3-5B834F0CE99C}"/>
              </a:ext>
            </a:extLst>
          </p:cNvPr>
          <p:cNvSpPr/>
          <p:nvPr/>
        </p:nvSpPr>
        <p:spPr>
          <a:xfrm>
            <a:off x="494234" y="8212667"/>
            <a:ext cx="12134837" cy="70361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9277E515-06FD-6741-94C8-1782013B11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927" y="2624125"/>
            <a:ext cx="8875139" cy="4851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62622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kumimoji="1" lang="en-US" altLang="zh-CN" b="1" dirty="0">
                <a:latin typeface="Microsoft YaHei" charset="-122"/>
                <a:ea typeface="Microsoft YaHei" charset="-122"/>
                <a:cs typeface="Microsoft YaHei" charset="-122"/>
              </a:rPr>
              <a:t>Contents</a:t>
            </a:r>
            <a:endParaRPr kumimoji="1" lang="zh-CN" altLang="en-US" b="1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graphicFrame>
        <p:nvGraphicFramePr>
          <p:cNvPr id="6" name="图示 5"/>
          <p:cNvGraphicFramePr/>
          <p:nvPr/>
        </p:nvGraphicFramePr>
        <p:xfrm>
          <a:off x="1896813" y="1425762"/>
          <a:ext cx="9163243" cy="21160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图示 7"/>
          <p:cNvGraphicFramePr/>
          <p:nvPr>
            <p:extLst>
              <p:ext uri="{D42A27DB-BD31-4B8C-83A1-F6EECF244321}">
                <p14:modId xmlns:p14="http://schemas.microsoft.com/office/powerpoint/2010/main" val="3279535570"/>
              </p:ext>
            </p:extLst>
          </p:nvPr>
        </p:nvGraphicFramePr>
        <p:xfrm>
          <a:off x="1328111" y="2119848"/>
          <a:ext cx="11168688" cy="2756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1" name="图示 10">
            <a:extLst>
              <a:ext uri="{FF2B5EF4-FFF2-40B4-BE49-F238E27FC236}">
                <a16:creationId xmlns:a16="http://schemas.microsoft.com/office/drawing/2014/main" id="{8932B059-33F3-654A-A892-3F451C0BBC86}"/>
              </a:ext>
            </a:extLst>
          </p:cNvPr>
          <p:cNvGraphicFramePr/>
          <p:nvPr/>
        </p:nvGraphicFramePr>
        <p:xfrm>
          <a:off x="1328111" y="4933541"/>
          <a:ext cx="11168688" cy="28481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F57D999D-69CA-0D49-B482-9D5B563A9BD9}"/>
              </a:ext>
            </a:extLst>
          </p:cNvPr>
          <p:cNvSpPr txBox="1"/>
          <p:nvPr/>
        </p:nvSpPr>
        <p:spPr>
          <a:xfrm>
            <a:off x="1064211" y="1425762"/>
            <a:ext cx="6766022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altLang="zh-CN" sz="28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电商领域中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的</a:t>
            </a:r>
            <a:r>
              <a:rPr lang="en-US" altLang="zh-CN" sz="28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层次化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商品分类背景介绍</a:t>
            </a:r>
            <a:endParaRPr lang="en-US" altLang="zh-CN" sz="2800" dirty="0">
              <a:solidFill>
                <a:srgbClr val="00000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9" name="直线连接符 8">
            <a:extLst>
              <a:ext uri="{FF2B5EF4-FFF2-40B4-BE49-F238E27FC236}">
                <a16:creationId xmlns:a16="http://schemas.microsoft.com/office/drawing/2014/main" id="{6224D566-375E-784A-B253-82A5BF8B75D1}"/>
              </a:ext>
            </a:extLst>
          </p:cNvPr>
          <p:cNvSpPr/>
          <p:nvPr/>
        </p:nvSpPr>
        <p:spPr>
          <a:xfrm>
            <a:off x="1328112" y="2769996"/>
            <a:ext cx="11168688" cy="54232"/>
          </a:xfrm>
          <a:prstGeom prst="line">
            <a:avLst/>
          </a:prstGeom>
          <a:sp3d z="127000" prstMaterial="matte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直线连接符 9">
            <a:extLst>
              <a:ext uri="{FF2B5EF4-FFF2-40B4-BE49-F238E27FC236}">
                <a16:creationId xmlns:a16="http://schemas.microsoft.com/office/drawing/2014/main" id="{D9EFB0CD-5F3F-DF49-951C-DC5793C58349}"/>
              </a:ext>
            </a:extLst>
          </p:cNvPr>
          <p:cNvSpPr/>
          <p:nvPr/>
        </p:nvSpPr>
        <p:spPr>
          <a:xfrm>
            <a:off x="1328111" y="5608069"/>
            <a:ext cx="11168688" cy="20145"/>
          </a:xfrm>
          <a:prstGeom prst="line">
            <a:avLst/>
          </a:prstGeom>
          <a:sp3d z="127000" prstMaterial="matte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直线连接符 11">
            <a:extLst>
              <a:ext uri="{FF2B5EF4-FFF2-40B4-BE49-F238E27FC236}">
                <a16:creationId xmlns:a16="http://schemas.microsoft.com/office/drawing/2014/main" id="{4C4D5B5C-C1BC-5D48-BA2B-47460651CA20}"/>
              </a:ext>
            </a:extLst>
          </p:cNvPr>
          <p:cNvSpPr/>
          <p:nvPr/>
        </p:nvSpPr>
        <p:spPr>
          <a:xfrm>
            <a:off x="3284681" y="3541773"/>
            <a:ext cx="8721051" cy="0"/>
          </a:xfrm>
          <a:prstGeom prst="line">
            <a:avLst/>
          </a:prstGeom>
          <a:sp3d z="127000" prstMaterial="matte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直线连接符 12">
            <a:extLst>
              <a:ext uri="{FF2B5EF4-FFF2-40B4-BE49-F238E27FC236}">
                <a16:creationId xmlns:a16="http://schemas.microsoft.com/office/drawing/2014/main" id="{314D8793-F519-224C-8597-71ED5285CF7A}"/>
              </a:ext>
            </a:extLst>
          </p:cNvPr>
          <p:cNvSpPr/>
          <p:nvPr/>
        </p:nvSpPr>
        <p:spPr>
          <a:xfrm flipV="1">
            <a:off x="3284681" y="4214425"/>
            <a:ext cx="8721050" cy="20144"/>
          </a:xfrm>
          <a:prstGeom prst="line">
            <a:avLst/>
          </a:prstGeom>
          <a:sp3d z="127000" prstMaterial="matte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直线连接符 13">
            <a:extLst>
              <a:ext uri="{FF2B5EF4-FFF2-40B4-BE49-F238E27FC236}">
                <a16:creationId xmlns:a16="http://schemas.microsoft.com/office/drawing/2014/main" id="{47A963D2-DA9D-324C-BC73-9E751406A2CB}"/>
              </a:ext>
            </a:extLst>
          </p:cNvPr>
          <p:cNvSpPr/>
          <p:nvPr/>
        </p:nvSpPr>
        <p:spPr>
          <a:xfrm flipV="1">
            <a:off x="3284681" y="4923469"/>
            <a:ext cx="8721050" cy="20144"/>
          </a:xfrm>
          <a:prstGeom prst="line">
            <a:avLst/>
          </a:prstGeom>
          <a:sp3d z="127000" prstMaterial="matte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直线连接符 14">
            <a:extLst>
              <a:ext uri="{FF2B5EF4-FFF2-40B4-BE49-F238E27FC236}">
                <a16:creationId xmlns:a16="http://schemas.microsoft.com/office/drawing/2014/main" id="{A0A4B652-CD3B-3547-8550-7A64D6681709}"/>
              </a:ext>
            </a:extLst>
          </p:cNvPr>
          <p:cNvSpPr/>
          <p:nvPr/>
        </p:nvSpPr>
        <p:spPr>
          <a:xfrm flipV="1">
            <a:off x="3284681" y="6970683"/>
            <a:ext cx="8721050" cy="20144"/>
          </a:xfrm>
          <a:prstGeom prst="line">
            <a:avLst/>
          </a:prstGeom>
          <a:sp3d z="127000" prstMaterial="matte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直线连接符 15">
            <a:extLst>
              <a:ext uri="{FF2B5EF4-FFF2-40B4-BE49-F238E27FC236}">
                <a16:creationId xmlns:a16="http://schemas.microsoft.com/office/drawing/2014/main" id="{933D9919-D714-6A43-A42B-17F37C67EF86}"/>
              </a:ext>
            </a:extLst>
          </p:cNvPr>
          <p:cNvSpPr/>
          <p:nvPr/>
        </p:nvSpPr>
        <p:spPr>
          <a:xfrm flipV="1">
            <a:off x="1328110" y="7697237"/>
            <a:ext cx="11168687" cy="54232"/>
          </a:xfrm>
          <a:prstGeom prst="line">
            <a:avLst/>
          </a:prstGeom>
          <a:sp3d z="127000" prstMaterial="matte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直线连接符 16">
            <a:extLst>
              <a:ext uri="{FF2B5EF4-FFF2-40B4-BE49-F238E27FC236}">
                <a16:creationId xmlns:a16="http://schemas.microsoft.com/office/drawing/2014/main" id="{D7EB6C5E-638F-A64D-9B34-1472352DD2E6}"/>
              </a:ext>
            </a:extLst>
          </p:cNvPr>
          <p:cNvSpPr/>
          <p:nvPr/>
        </p:nvSpPr>
        <p:spPr>
          <a:xfrm flipV="1">
            <a:off x="3284681" y="6279306"/>
            <a:ext cx="8721050" cy="20144"/>
          </a:xfrm>
          <a:prstGeom prst="line">
            <a:avLst/>
          </a:prstGeom>
          <a:sp3d z="127000" prstMaterial="matte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直线连接符 17">
            <a:extLst>
              <a:ext uri="{FF2B5EF4-FFF2-40B4-BE49-F238E27FC236}">
                <a16:creationId xmlns:a16="http://schemas.microsoft.com/office/drawing/2014/main" id="{D30DF231-442B-B145-B4F1-512300AC5424}"/>
              </a:ext>
            </a:extLst>
          </p:cNvPr>
          <p:cNvSpPr/>
          <p:nvPr/>
        </p:nvSpPr>
        <p:spPr>
          <a:xfrm flipV="1">
            <a:off x="1328110" y="8488097"/>
            <a:ext cx="11168688" cy="33180"/>
          </a:xfrm>
          <a:prstGeom prst="line">
            <a:avLst/>
          </a:prstGeom>
          <a:sp3d z="127000" prstMaterial="matte"/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9113284-50E2-9F41-9FC5-493FEBDA1145}"/>
              </a:ext>
            </a:extLst>
          </p:cNvPr>
          <p:cNvSpPr txBox="1"/>
          <p:nvPr/>
        </p:nvSpPr>
        <p:spPr>
          <a:xfrm>
            <a:off x="1328110" y="7834994"/>
            <a:ext cx="6766022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rtl="0" latinLnBrk="1" hangingPunct="0"/>
            <a:r>
              <a:rPr lang="zh-CN" altLang="en-US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charset="-122"/>
              </a:rPr>
              <a:t>结果评测</a:t>
            </a:r>
            <a:r>
              <a:rPr lang="en-US" altLang="zh-CN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charset="-122"/>
              </a:rPr>
              <a:t>&amp;</a:t>
            </a:r>
            <a:r>
              <a:rPr lang="zh-CN" altLang="en-US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charset="-122"/>
              </a:rPr>
              <a:t>线上应用</a:t>
            </a:r>
            <a:endParaRPr lang="en-US" altLang="zh-CN" sz="2800" dirty="0">
              <a:solidFill>
                <a:srgbClr val="00000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FF371E9-3E75-7249-8F04-EE1CCA506032}"/>
              </a:ext>
            </a:extLst>
          </p:cNvPr>
          <p:cNvSpPr/>
          <p:nvPr/>
        </p:nvSpPr>
        <p:spPr>
          <a:xfrm>
            <a:off x="1019653" y="1321482"/>
            <a:ext cx="11785600" cy="634553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59932212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结果评测</a:t>
            </a:r>
            <a:r>
              <a:rPr lang="en-US" altLang="zh-CN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&amp;</a:t>
            </a:r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应用</a:t>
            </a:r>
            <a:endParaRPr kumimoji="1" lang="zh-CN" altLang="en-US" b="1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2EBEBB05-812B-A240-9E22-F91B0ADE7F59}"/>
              </a:ext>
            </a:extLst>
          </p:cNvPr>
          <p:cNvSpPr txBox="1"/>
          <p:nvPr/>
        </p:nvSpPr>
        <p:spPr>
          <a:xfrm>
            <a:off x="0" y="5902925"/>
            <a:ext cx="1727236" cy="336336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rtl="0" latinLnBrk="1" hangingPunct="0"/>
            <a:endParaRPr kumimoji="0" lang="zh-CN" altLang="en-US" sz="22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88F80E2-BCA2-364B-8888-C10CDDE10C8E}"/>
              </a:ext>
            </a:extLst>
          </p:cNvPr>
          <p:cNvSpPr txBox="1"/>
          <p:nvPr/>
        </p:nvSpPr>
        <p:spPr>
          <a:xfrm>
            <a:off x="1064211" y="1451114"/>
            <a:ext cx="1727236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indent="-342900">
              <a:buFont typeface="Wingdings" pitchFamily="2" charset="2"/>
              <a:buChar char="p"/>
            </a:pPr>
            <a:r>
              <a:rPr lang="zh-CN" altLang="en-US" sz="2400" dirty="0"/>
              <a:t>线上应用</a:t>
            </a:r>
            <a:endParaRPr lang="en" altLang="zh-CN" sz="2400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05B2B1C7-DDA1-2E47-8804-BEEFC4BC41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211" y="2309318"/>
            <a:ext cx="5790853" cy="4826268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47BCD895-9D3F-034F-96CE-75E065A1662E}"/>
              </a:ext>
            </a:extLst>
          </p:cNvPr>
          <p:cNvSpPr txBox="1"/>
          <p:nvPr/>
        </p:nvSpPr>
        <p:spPr>
          <a:xfrm>
            <a:off x="7407173" y="3800782"/>
            <a:ext cx="499884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" altLang="zh-CN" sz="2400" dirty="0"/>
              <a:t>SHOAL</a:t>
            </a:r>
            <a:r>
              <a:rPr lang="zh-CN" altLang="en" sz="2400" dirty="0"/>
              <a:t>较</a:t>
            </a:r>
            <a:r>
              <a:rPr lang="zh-CN" altLang="en-US" sz="2400" dirty="0"/>
              <a:t>传统商品分类体系提高点击通过率（</a:t>
            </a:r>
            <a:r>
              <a:rPr lang="en-US" altLang="zh-CN" sz="2400" dirty="0"/>
              <a:t>CTR</a:t>
            </a:r>
            <a:r>
              <a:rPr lang="zh-CN" altLang="en-US" sz="2400" dirty="0"/>
              <a:t>）</a:t>
            </a:r>
            <a:r>
              <a:rPr lang="en-US" altLang="zh-CN" sz="2400" dirty="0"/>
              <a:t>5%</a:t>
            </a:r>
            <a:r>
              <a:rPr lang="zh-CN" altLang="en-US" sz="2400" dirty="0"/>
              <a:t>；</a:t>
            </a:r>
            <a:endParaRPr lang="en-US" altLang="zh-CN" sz="24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" altLang="zh-CN" sz="2400" dirty="0"/>
              <a:t>HGCN</a:t>
            </a:r>
            <a:r>
              <a:rPr lang="zh-CN" altLang="en" sz="2400" dirty="0"/>
              <a:t>较</a:t>
            </a:r>
            <a:r>
              <a:rPr lang="en-US" altLang="zh-CN" sz="2400" dirty="0"/>
              <a:t>SHOAL</a:t>
            </a:r>
            <a:r>
              <a:rPr lang="zh-CN" altLang="en-US" sz="2400" dirty="0"/>
              <a:t>提高点击通过率（</a:t>
            </a:r>
            <a:r>
              <a:rPr lang="en-US" altLang="zh-CN" sz="2400" dirty="0"/>
              <a:t>CTR</a:t>
            </a:r>
            <a:r>
              <a:rPr lang="zh-CN" altLang="en-US" sz="2400" dirty="0"/>
              <a:t>）</a:t>
            </a:r>
            <a:r>
              <a:rPr lang="en-US" altLang="zh-CN" sz="2400" dirty="0"/>
              <a:t>3.8%</a:t>
            </a:r>
            <a:r>
              <a:rPr lang="zh-CN" altLang="en-US" sz="2400" dirty="0"/>
              <a:t>。</a:t>
            </a:r>
            <a:endParaRPr lang="en" altLang="zh-CN" sz="2400" dirty="0"/>
          </a:p>
        </p:txBody>
      </p:sp>
    </p:spTree>
    <p:extLst>
      <p:ext uri="{BB962C8B-B14F-4D97-AF65-F5344CB8AC3E}">
        <p14:creationId xmlns:p14="http://schemas.microsoft.com/office/powerpoint/2010/main" val="2286455957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kumimoji="1"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charset="-122"/>
              </a:rPr>
              <a:t>线上应用</a:t>
            </a:r>
            <a:endParaRPr kumimoji="1" lang="zh-CN" altLang="en-US" b="1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2EBEBB05-812B-A240-9E22-F91B0ADE7F59}"/>
              </a:ext>
            </a:extLst>
          </p:cNvPr>
          <p:cNvSpPr txBox="1"/>
          <p:nvPr/>
        </p:nvSpPr>
        <p:spPr>
          <a:xfrm>
            <a:off x="0" y="5902925"/>
            <a:ext cx="1727236" cy="336336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rtl="0" latinLnBrk="1" hangingPunct="0"/>
            <a:endParaRPr kumimoji="0" lang="zh-CN" altLang="en-US" sz="22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46B44D5E-ACCF-914B-A395-81967C49F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499" y="1277007"/>
            <a:ext cx="12049462" cy="694074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D50A1B80-369A-D645-A2DD-3A3ADB69045E}"/>
              </a:ext>
            </a:extLst>
          </p:cNvPr>
          <p:cNvSpPr txBox="1"/>
          <p:nvPr/>
        </p:nvSpPr>
        <p:spPr>
          <a:xfrm>
            <a:off x="4845733" y="8217750"/>
            <a:ext cx="3051515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altLang="zh-CN" sz="2000" dirty="0"/>
              <a:t>SHOAL</a:t>
            </a:r>
            <a:r>
              <a:rPr lang="zh-CN" altLang="en-US" sz="2000" dirty="0"/>
              <a:t> </a:t>
            </a:r>
            <a:r>
              <a:rPr lang="en-US" altLang="zh-CN" sz="2000" dirty="0"/>
              <a:t>demo</a:t>
            </a:r>
            <a:r>
              <a:rPr lang="zh-CN" altLang="en-US" sz="2000" dirty="0"/>
              <a:t> </a:t>
            </a:r>
            <a:r>
              <a:rPr lang="en-US" altLang="zh-CN" sz="2000" dirty="0"/>
              <a:t>GUI</a:t>
            </a:r>
            <a:endParaRPr lang="en" altLang="zh-CN" sz="2000" dirty="0"/>
          </a:p>
        </p:txBody>
      </p:sp>
    </p:spTree>
    <p:extLst>
      <p:ext uri="{BB962C8B-B14F-4D97-AF65-F5344CB8AC3E}">
        <p14:creationId xmlns:p14="http://schemas.microsoft.com/office/powerpoint/2010/main" val="3126835808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2FA71170-1BEC-0C41-B804-DB774E176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层次分类树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A3565FB-7DE5-E641-B857-D254846FD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323" y="1304029"/>
            <a:ext cx="9767807" cy="7414332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371CBA6E-EA0D-3141-AA90-51D82C53D82D}"/>
              </a:ext>
            </a:extLst>
          </p:cNvPr>
          <p:cNvSpPr/>
          <p:nvPr/>
        </p:nvSpPr>
        <p:spPr>
          <a:xfrm>
            <a:off x="4997308" y="3171185"/>
            <a:ext cx="1505092" cy="253848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573E926-F6BE-D449-81DF-40D6A1BFBCAE}"/>
              </a:ext>
            </a:extLst>
          </p:cNvPr>
          <p:cNvSpPr/>
          <p:nvPr/>
        </p:nvSpPr>
        <p:spPr>
          <a:xfrm>
            <a:off x="6741273" y="3171184"/>
            <a:ext cx="1505092" cy="372115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F5ECDB7-2D22-9941-A9A6-0B7BCE9854FE}"/>
              </a:ext>
            </a:extLst>
          </p:cNvPr>
          <p:cNvSpPr/>
          <p:nvPr/>
        </p:nvSpPr>
        <p:spPr>
          <a:xfrm>
            <a:off x="4080480" y="5038341"/>
            <a:ext cx="1505092" cy="253848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23F13C7-CC9D-8D42-B446-5CE05FD73A13}"/>
              </a:ext>
            </a:extLst>
          </p:cNvPr>
          <p:cNvSpPr/>
          <p:nvPr/>
        </p:nvSpPr>
        <p:spPr>
          <a:xfrm>
            <a:off x="2430529" y="5138119"/>
            <a:ext cx="1505092" cy="253848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8FE3C66-1169-D24F-80CE-BEF44DA15466}"/>
              </a:ext>
            </a:extLst>
          </p:cNvPr>
          <p:cNvSpPr/>
          <p:nvPr/>
        </p:nvSpPr>
        <p:spPr>
          <a:xfrm>
            <a:off x="7493819" y="5620471"/>
            <a:ext cx="1505092" cy="253848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B774EB0-9312-1E42-BAAE-77066EC0EFB9}"/>
              </a:ext>
            </a:extLst>
          </p:cNvPr>
          <p:cNvSpPr/>
          <p:nvPr/>
        </p:nvSpPr>
        <p:spPr>
          <a:xfrm>
            <a:off x="9175178" y="5265043"/>
            <a:ext cx="1505092" cy="253848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6383F49-9406-2044-AC31-9AE7F6527C09}"/>
              </a:ext>
            </a:extLst>
          </p:cNvPr>
          <p:cNvSpPr txBox="1"/>
          <p:nvPr/>
        </p:nvSpPr>
        <p:spPr>
          <a:xfrm>
            <a:off x="3411164" y="8513176"/>
            <a:ext cx="6660217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zh-CN" altLang="en" sz="2000" dirty="0"/>
              <a:t>用户</a:t>
            </a:r>
            <a:r>
              <a:rPr lang="zh-CN" altLang="en-US" sz="2000" dirty="0"/>
              <a:t>兴趣驱动的层次化的商品分类（红色为新的分类）</a:t>
            </a:r>
            <a:endParaRPr lang="en" altLang="zh-CN" sz="2000" dirty="0"/>
          </a:p>
        </p:txBody>
      </p:sp>
    </p:spTree>
    <p:extLst>
      <p:ext uri="{BB962C8B-B14F-4D97-AF65-F5344CB8AC3E}">
        <p14:creationId xmlns:p14="http://schemas.microsoft.com/office/powerpoint/2010/main" val="1776851720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A536F0D0-FF6D-F648-BD98-293501CE8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Q&amp;A</a:t>
            </a:r>
            <a:endParaRPr kumimoji="1" lang="zh-CN" altLang="en-US" dirty="0"/>
          </a:p>
        </p:txBody>
      </p:sp>
      <p:sp>
        <p:nvSpPr>
          <p:cNvPr id="4" name="文本框 1">
            <a:extLst>
              <a:ext uri="{FF2B5EF4-FFF2-40B4-BE49-F238E27FC236}">
                <a16:creationId xmlns:a16="http://schemas.microsoft.com/office/drawing/2014/main" id="{7EDE830B-D5D0-EA45-B826-06327AAC3F5A}"/>
              </a:ext>
            </a:extLst>
          </p:cNvPr>
          <p:cNvSpPr txBox="1"/>
          <p:nvPr/>
        </p:nvSpPr>
        <p:spPr>
          <a:xfrm>
            <a:off x="4372827" y="3344389"/>
            <a:ext cx="4266675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2800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sz="4800" b="1" dirty="0">
                <a:solidFill>
                  <a:srgbClr val="F28A0C"/>
                </a:solidFill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386078154"/>
      </p:ext>
    </p:extLst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34224</TotalTime>
  <Words>812</Words>
  <Application>Microsoft Macintosh PowerPoint</Application>
  <PresentationFormat>自定义</PresentationFormat>
  <Paragraphs>139</Paragraphs>
  <Slides>17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3" baseType="lpstr">
      <vt:lpstr>Microsoft YaHei</vt:lpstr>
      <vt:lpstr>Arial</vt:lpstr>
      <vt:lpstr>Helvetica Light</vt:lpstr>
      <vt:lpstr>Helvetica Neue</vt:lpstr>
      <vt:lpstr>Wingdings</vt:lpstr>
      <vt:lpstr>White</vt:lpstr>
      <vt:lpstr>PowerPoint 演示文稿</vt:lpstr>
      <vt:lpstr>Contents</vt:lpstr>
      <vt:lpstr>背景</vt:lpstr>
      <vt:lpstr>背景</vt:lpstr>
      <vt:lpstr>背景</vt:lpstr>
      <vt:lpstr>Contents</vt:lpstr>
      <vt:lpstr>SHOAL</vt:lpstr>
      <vt:lpstr>SHOAL</vt:lpstr>
      <vt:lpstr>SHOAL</vt:lpstr>
      <vt:lpstr>Contents</vt:lpstr>
      <vt:lpstr>HGCN</vt:lpstr>
      <vt:lpstr>HGCN</vt:lpstr>
      <vt:lpstr>Contents</vt:lpstr>
      <vt:lpstr>结果评测&amp;应用</vt:lpstr>
      <vt:lpstr>线上应用</vt:lpstr>
      <vt:lpstr>层次分类树</vt:lpstr>
      <vt:lpstr>Q&amp;A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MathLab</dc:creator>
  <cp:lastModifiedBy>Microsoft Office User</cp:lastModifiedBy>
  <cp:revision>1048</cp:revision>
  <cp:lastPrinted>2018-03-14T08:25:57Z</cp:lastPrinted>
  <dcterms:modified xsi:type="dcterms:W3CDTF">2019-10-18T00:07:15Z</dcterms:modified>
</cp:coreProperties>
</file>